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9" r:id="rId4"/>
    <p:sldId id="268" r:id="rId5"/>
    <p:sldId id="258" r:id="rId6"/>
    <p:sldId id="261" r:id="rId7"/>
    <p:sldId id="262" r:id="rId8"/>
    <p:sldId id="266" r:id="rId9"/>
    <p:sldId id="265" r:id="rId10"/>
    <p:sldId id="267" r:id="rId11"/>
    <p:sldId id="260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61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slide" Target="../slides/slide7.xml"/><Relationship Id="rId3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076DE-563E-462D-94CB-C8C533F61C8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15C0864-3D49-4FC4-A932-CA5A022C9416}">
      <dgm:prSet phldrT="[Texto]" custT="1"/>
      <dgm:spPr/>
      <dgm:t>
        <a:bodyPr/>
        <a:lstStyle/>
        <a:p>
          <a:r>
            <a:rPr lang="es-ES" sz="2400" b="1" dirty="0" smtClean="0">
              <a:latin typeface="Century Gothic" pitchFamily="34" charset="0"/>
            </a:rPr>
            <a:t>SOFTWARE</a:t>
          </a:r>
          <a:endParaRPr lang="es-MX" sz="2100" b="1" dirty="0">
            <a:latin typeface="Century Gothic" pitchFamily="34" charset="0"/>
          </a:endParaRPr>
        </a:p>
      </dgm:t>
    </dgm:pt>
    <dgm:pt modelId="{C95AF6E9-C1EB-4564-A58E-CC7B94E42AB3}" type="parTrans" cxnId="{D42B101E-A021-4D27-B1B9-40FF1E3E39F2}">
      <dgm:prSet/>
      <dgm:spPr/>
      <dgm:t>
        <a:bodyPr/>
        <a:lstStyle/>
        <a:p>
          <a:endParaRPr lang="es-MX" b="1">
            <a:latin typeface="Century Gothic" pitchFamily="34" charset="0"/>
          </a:endParaRPr>
        </a:p>
      </dgm:t>
    </dgm:pt>
    <dgm:pt modelId="{FC451ACB-00D9-48D2-9649-4D1B606FEDA6}" type="sibTrans" cxnId="{D42B101E-A021-4D27-B1B9-40FF1E3E39F2}">
      <dgm:prSet/>
      <dgm:spPr/>
      <dgm:t>
        <a:bodyPr/>
        <a:lstStyle/>
        <a:p>
          <a:endParaRPr lang="es-MX" b="1">
            <a:latin typeface="Century Gothic" pitchFamily="34" charset="0"/>
          </a:endParaRPr>
        </a:p>
      </dgm:t>
    </dgm:pt>
    <dgm:pt modelId="{E140E676-9EFC-407A-BED9-C22D12FB9739}">
      <dgm:prSet phldrT="[Texto]"/>
      <dgm:spPr/>
      <dgm:t>
        <a:bodyPr/>
        <a:lstStyle/>
        <a:p>
          <a:r>
            <a:rPr lang="es-ES" b="1" dirty="0" smtClean="0">
              <a:latin typeface="Century Gothic" pitchFamily="34" charset="0"/>
              <a:hlinkClick xmlns:r="http://schemas.openxmlformats.org/officeDocument/2006/relationships" r:id="rId1" action="ppaction://hlinksldjump"/>
            </a:rPr>
            <a:t>De Sistema</a:t>
          </a:r>
          <a:endParaRPr lang="es-MX" b="1" dirty="0">
            <a:latin typeface="Century Gothic" pitchFamily="34" charset="0"/>
          </a:endParaRPr>
        </a:p>
      </dgm:t>
    </dgm:pt>
    <dgm:pt modelId="{A535CD22-C46A-48D4-A2F0-DF3C1608CAF7}" type="parTrans" cxnId="{89FE0644-795F-42FF-91B3-9181EAAD3898}">
      <dgm:prSet/>
      <dgm:spPr/>
      <dgm:t>
        <a:bodyPr/>
        <a:lstStyle/>
        <a:p>
          <a:endParaRPr lang="es-MX" b="1" dirty="0">
            <a:latin typeface="Century Gothic" pitchFamily="34" charset="0"/>
          </a:endParaRPr>
        </a:p>
      </dgm:t>
    </dgm:pt>
    <dgm:pt modelId="{CE9FE94B-CDFF-4764-9AC2-EC8EF68F46B7}" type="sibTrans" cxnId="{89FE0644-795F-42FF-91B3-9181EAAD3898}">
      <dgm:prSet/>
      <dgm:spPr/>
      <dgm:t>
        <a:bodyPr/>
        <a:lstStyle/>
        <a:p>
          <a:endParaRPr lang="es-MX" b="1">
            <a:latin typeface="Century Gothic" pitchFamily="34" charset="0"/>
          </a:endParaRPr>
        </a:p>
      </dgm:t>
    </dgm:pt>
    <dgm:pt modelId="{2D11FD53-4194-4870-B7BD-0BEFC4AD92BB}">
      <dgm:prSet phldrT="[Texto]"/>
      <dgm:spPr/>
      <dgm:t>
        <a:bodyPr/>
        <a:lstStyle/>
        <a:p>
          <a:r>
            <a:rPr lang="es-ES" b="1" dirty="0" smtClean="0">
              <a:latin typeface="Century Gothic" pitchFamily="34" charset="0"/>
              <a:hlinkClick xmlns:r="http://schemas.openxmlformats.org/officeDocument/2006/relationships" r:id="rId2" action="ppaction://hlinksldjump"/>
            </a:rPr>
            <a:t>De Programación </a:t>
          </a:r>
          <a:endParaRPr lang="es-MX" b="1" dirty="0">
            <a:latin typeface="Century Gothic" pitchFamily="34" charset="0"/>
          </a:endParaRPr>
        </a:p>
      </dgm:t>
    </dgm:pt>
    <dgm:pt modelId="{4FDD4C04-D5A8-4BBD-BB69-454E2C9E5DC6}" type="parTrans" cxnId="{63A2D0CF-E456-4EF2-85D5-C83B94FDDFCF}">
      <dgm:prSet/>
      <dgm:spPr/>
      <dgm:t>
        <a:bodyPr/>
        <a:lstStyle/>
        <a:p>
          <a:endParaRPr lang="es-MX" b="1" dirty="0">
            <a:latin typeface="Century Gothic" pitchFamily="34" charset="0"/>
          </a:endParaRPr>
        </a:p>
      </dgm:t>
    </dgm:pt>
    <dgm:pt modelId="{1A2D1228-80D6-444E-AA8F-D7382D0E564E}" type="sibTrans" cxnId="{63A2D0CF-E456-4EF2-85D5-C83B94FDDFCF}">
      <dgm:prSet/>
      <dgm:spPr/>
      <dgm:t>
        <a:bodyPr/>
        <a:lstStyle/>
        <a:p>
          <a:endParaRPr lang="es-MX" b="1">
            <a:latin typeface="Century Gothic" pitchFamily="34" charset="0"/>
          </a:endParaRPr>
        </a:p>
      </dgm:t>
    </dgm:pt>
    <dgm:pt modelId="{F6D6889C-BC77-439D-80F0-D4358EDDE75E}">
      <dgm:prSet phldrT="[Texto]"/>
      <dgm:spPr/>
      <dgm:t>
        <a:bodyPr/>
        <a:lstStyle/>
        <a:p>
          <a:r>
            <a:rPr lang="es-ES" b="1" dirty="0" smtClean="0">
              <a:latin typeface="Century Gothic" pitchFamily="34" charset="0"/>
              <a:hlinkClick xmlns:r="http://schemas.openxmlformats.org/officeDocument/2006/relationships" r:id="rId3" action="ppaction://hlinksldjump"/>
            </a:rPr>
            <a:t>De Aplicación</a:t>
          </a:r>
          <a:endParaRPr lang="es-MX" b="1" dirty="0">
            <a:latin typeface="Century Gothic" pitchFamily="34" charset="0"/>
          </a:endParaRPr>
        </a:p>
      </dgm:t>
    </dgm:pt>
    <dgm:pt modelId="{D6238529-8FAF-4A2F-84A2-00148D2B374D}" type="parTrans" cxnId="{D0E780FD-66DC-4D67-AA91-674D35FA030B}">
      <dgm:prSet/>
      <dgm:spPr/>
      <dgm:t>
        <a:bodyPr/>
        <a:lstStyle/>
        <a:p>
          <a:endParaRPr lang="es-MX" b="1" dirty="0">
            <a:latin typeface="Century Gothic" pitchFamily="34" charset="0"/>
          </a:endParaRPr>
        </a:p>
      </dgm:t>
    </dgm:pt>
    <dgm:pt modelId="{F988143B-BE96-48BF-9F75-1E2D766863FB}" type="sibTrans" cxnId="{D0E780FD-66DC-4D67-AA91-674D35FA030B}">
      <dgm:prSet/>
      <dgm:spPr/>
      <dgm:t>
        <a:bodyPr/>
        <a:lstStyle/>
        <a:p>
          <a:endParaRPr lang="es-MX" b="1">
            <a:latin typeface="Century Gothic" pitchFamily="34" charset="0"/>
          </a:endParaRPr>
        </a:p>
      </dgm:t>
    </dgm:pt>
    <dgm:pt modelId="{6214BBB9-6EA6-4345-A1B7-3B0D5AFED7A2}" type="pres">
      <dgm:prSet presAssocID="{B9A076DE-563E-462D-94CB-C8C533F61C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76492E9-4EDB-49EA-B71F-A576F6E6E491}" type="pres">
      <dgm:prSet presAssocID="{515C0864-3D49-4FC4-A932-CA5A022C9416}" presName="centerShape" presStyleLbl="node0" presStyleIdx="0" presStyleCnt="1" custScaleX="122422"/>
      <dgm:spPr/>
      <dgm:t>
        <a:bodyPr/>
        <a:lstStyle/>
        <a:p>
          <a:endParaRPr lang="es-MX"/>
        </a:p>
      </dgm:t>
    </dgm:pt>
    <dgm:pt modelId="{36447D44-E85E-4D32-B136-92BEDFACEBCB}" type="pres">
      <dgm:prSet presAssocID="{A535CD22-C46A-48D4-A2F0-DF3C1608CAF7}" presName="parTrans" presStyleLbl="bgSibTrans2D1" presStyleIdx="0" presStyleCnt="3" custAng="960726"/>
      <dgm:spPr/>
      <dgm:t>
        <a:bodyPr/>
        <a:lstStyle/>
        <a:p>
          <a:endParaRPr lang="es-MX"/>
        </a:p>
      </dgm:t>
    </dgm:pt>
    <dgm:pt modelId="{98B857A5-DA99-431E-B9E6-CE908867C527}" type="pres">
      <dgm:prSet presAssocID="{E140E676-9EFC-407A-BED9-C22D12FB9739}" presName="node" presStyleLbl="node1" presStyleIdx="0" presStyleCnt="3" custScaleX="135871" custScaleY="730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ABBED4-158A-48D2-8C6C-180D6DEC04C3}" type="pres">
      <dgm:prSet presAssocID="{4FDD4C04-D5A8-4BBD-BB69-454E2C9E5DC6}" presName="parTrans" presStyleLbl="bgSibTrans2D1" presStyleIdx="1" presStyleCnt="3"/>
      <dgm:spPr/>
      <dgm:t>
        <a:bodyPr/>
        <a:lstStyle/>
        <a:p>
          <a:endParaRPr lang="es-MX"/>
        </a:p>
      </dgm:t>
    </dgm:pt>
    <dgm:pt modelId="{957DE8F5-20A2-42A8-89D5-E7CF47827479}" type="pres">
      <dgm:prSet presAssocID="{2D11FD53-4194-4870-B7BD-0BEFC4AD92BB}" presName="node" presStyleLbl="node1" presStyleIdx="1" presStyleCnt="3" custScaleX="140638" custScaleY="77277" custRadScaleRad="105855" custRadScaleInc="16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DD3112-4784-4CF6-B490-2D39E514B205}" type="pres">
      <dgm:prSet presAssocID="{D6238529-8FAF-4A2F-84A2-00148D2B374D}" presName="parTrans" presStyleLbl="bgSibTrans2D1" presStyleIdx="2" presStyleCnt="3" custAng="20074023"/>
      <dgm:spPr/>
      <dgm:t>
        <a:bodyPr/>
        <a:lstStyle/>
        <a:p>
          <a:endParaRPr lang="es-MX"/>
        </a:p>
      </dgm:t>
    </dgm:pt>
    <dgm:pt modelId="{359D885B-C83E-4D6A-806B-55DAD852978F}" type="pres">
      <dgm:prSet presAssocID="{F6D6889C-BC77-439D-80F0-D4358EDDE75E}" presName="node" presStyleLbl="node1" presStyleIdx="2" presStyleCnt="3" custScaleX="146653" custScaleY="730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9BF7520-2B3F-4210-A708-8F564EDAF896}" type="presOf" srcId="{F6D6889C-BC77-439D-80F0-D4358EDDE75E}" destId="{359D885B-C83E-4D6A-806B-55DAD852978F}" srcOrd="0" destOrd="0" presId="urn:microsoft.com/office/officeart/2005/8/layout/radial4"/>
    <dgm:cxn modelId="{63A2D0CF-E456-4EF2-85D5-C83B94FDDFCF}" srcId="{515C0864-3D49-4FC4-A932-CA5A022C9416}" destId="{2D11FD53-4194-4870-B7BD-0BEFC4AD92BB}" srcOrd="1" destOrd="0" parTransId="{4FDD4C04-D5A8-4BBD-BB69-454E2C9E5DC6}" sibTransId="{1A2D1228-80D6-444E-AA8F-D7382D0E564E}"/>
    <dgm:cxn modelId="{D0E780FD-66DC-4D67-AA91-674D35FA030B}" srcId="{515C0864-3D49-4FC4-A932-CA5A022C9416}" destId="{F6D6889C-BC77-439D-80F0-D4358EDDE75E}" srcOrd="2" destOrd="0" parTransId="{D6238529-8FAF-4A2F-84A2-00148D2B374D}" sibTransId="{F988143B-BE96-48BF-9F75-1E2D766863FB}"/>
    <dgm:cxn modelId="{ECCC57C0-16F1-46A5-A9C8-1E6CA2D2E45B}" type="presOf" srcId="{4FDD4C04-D5A8-4BBD-BB69-454E2C9E5DC6}" destId="{F0ABBED4-158A-48D2-8C6C-180D6DEC04C3}" srcOrd="0" destOrd="0" presId="urn:microsoft.com/office/officeart/2005/8/layout/radial4"/>
    <dgm:cxn modelId="{81E940DA-060E-4BD2-911F-66754E46FF1C}" type="presOf" srcId="{A535CD22-C46A-48D4-A2F0-DF3C1608CAF7}" destId="{36447D44-E85E-4D32-B136-92BEDFACEBCB}" srcOrd="0" destOrd="0" presId="urn:microsoft.com/office/officeart/2005/8/layout/radial4"/>
    <dgm:cxn modelId="{08620505-AFC5-4C90-A934-BEF578200497}" type="presOf" srcId="{2D11FD53-4194-4870-B7BD-0BEFC4AD92BB}" destId="{957DE8F5-20A2-42A8-89D5-E7CF47827479}" srcOrd="0" destOrd="0" presId="urn:microsoft.com/office/officeart/2005/8/layout/radial4"/>
    <dgm:cxn modelId="{3ED9A743-ACE2-415E-A241-38149B183BA3}" type="presOf" srcId="{D6238529-8FAF-4A2F-84A2-00148D2B374D}" destId="{0CDD3112-4784-4CF6-B490-2D39E514B205}" srcOrd="0" destOrd="0" presId="urn:microsoft.com/office/officeart/2005/8/layout/radial4"/>
    <dgm:cxn modelId="{3CBED84B-4D90-4D77-9755-DF938C3165BB}" type="presOf" srcId="{E140E676-9EFC-407A-BED9-C22D12FB9739}" destId="{98B857A5-DA99-431E-B9E6-CE908867C527}" srcOrd="0" destOrd="0" presId="urn:microsoft.com/office/officeart/2005/8/layout/radial4"/>
    <dgm:cxn modelId="{652B267E-F0FF-40FA-873A-A7964C15A5A3}" type="presOf" srcId="{B9A076DE-563E-462D-94CB-C8C533F61C89}" destId="{6214BBB9-6EA6-4345-A1B7-3B0D5AFED7A2}" srcOrd="0" destOrd="0" presId="urn:microsoft.com/office/officeart/2005/8/layout/radial4"/>
    <dgm:cxn modelId="{D42B101E-A021-4D27-B1B9-40FF1E3E39F2}" srcId="{B9A076DE-563E-462D-94CB-C8C533F61C89}" destId="{515C0864-3D49-4FC4-A932-CA5A022C9416}" srcOrd="0" destOrd="0" parTransId="{C95AF6E9-C1EB-4564-A58E-CC7B94E42AB3}" sibTransId="{FC451ACB-00D9-48D2-9649-4D1B606FEDA6}"/>
    <dgm:cxn modelId="{89FE0644-795F-42FF-91B3-9181EAAD3898}" srcId="{515C0864-3D49-4FC4-A932-CA5A022C9416}" destId="{E140E676-9EFC-407A-BED9-C22D12FB9739}" srcOrd="0" destOrd="0" parTransId="{A535CD22-C46A-48D4-A2F0-DF3C1608CAF7}" sibTransId="{CE9FE94B-CDFF-4764-9AC2-EC8EF68F46B7}"/>
    <dgm:cxn modelId="{CE7367D6-7ED3-47CC-99BD-7A80B0AA6C8E}" type="presOf" srcId="{515C0864-3D49-4FC4-A932-CA5A022C9416}" destId="{176492E9-4EDB-49EA-B71F-A576F6E6E491}" srcOrd="0" destOrd="0" presId="urn:microsoft.com/office/officeart/2005/8/layout/radial4"/>
    <dgm:cxn modelId="{DFAC36D2-FF9E-4AFA-9D9B-2035D18AB711}" type="presParOf" srcId="{6214BBB9-6EA6-4345-A1B7-3B0D5AFED7A2}" destId="{176492E9-4EDB-49EA-B71F-A576F6E6E491}" srcOrd="0" destOrd="0" presId="urn:microsoft.com/office/officeart/2005/8/layout/radial4"/>
    <dgm:cxn modelId="{6A20969D-613D-400E-8128-3C6232232D74}" type="presParOf" srcId="{6214BBB9-6EA6-4345-A1B7-3B0D5AFED7A2}" destId="{36447D44-E85E-4D32-B136-92BEDFACEBCB}" srcOrd="1" destOrd="0" presId="urn:microsoft.com/office/officeart/2005/8/layout/radial4"/>
    <dgm:cxn modelId="{AEC9DE55-6CB4-4C36-AA66-0A60E05C6A08}" type="presParOf" srcId="{6214BBB9-6EA6-4345-A1B7-3B0D5AFED7A2}" destId="{98B857A5-DA99-431E-B9E6-CE908867C527}" srcOrd="2" destOrd="0" presId="urn:microsoft.com/office/officeart/2005/8/layout/radial4"/>
    <dgm:cxn modelId="{98B910D3-DE55-44CC-8185-9A92A1C8DE44}" type="presParOf" srcId="{6214BBB9-6EA6-4345-A1B7-3B0D5AFED7A2}" destId="{F0ABBED4-158A-48D2-8C6C-180D6DEC04C3}" srcOrd="3" destOrd="0" presId="urn:microsoft.com/office/officeart/2005/8/layout/radial4"/>
    <dgm:cxn modelId="{E7CB56B3-49EF-4D2A-9A71-7990A5792ED9}" type="presParOf" srcId="{6214BBB9-6EA6-4345-A1B7-3B0D5AFED7A2}" destId="{957DE8F5-20A2-42A8-89D5-E7CF47827479}" srcOrd="4" destOrd="0" presId="urn:microsoft.com/office/officeart/2005/8/layout/radial4"/>
    <dgm:cxn modelId="{87775337-3E67-47D7-9A04-24E179CC5AAD}" type="presParOf" srcId="{6214BBB9-6EA6-4345-A1B7-3B0D5AFED7A2}" destId="{0CDD3112-4784-4CF6-B490-2D39E514B205}" srcOrd="5" destOrd="0" presId="urn:microsoft.com/office/officeart/2005/8/layout/radial4"/>
    <dgm:cxn modelId="{CE2B4AC0-AEE8-468E-B522-26BCABF7F488}" type="presParOf" srcId="{6214BBB9-6EA6-4345-A1B7-3B0D5AFED7A2}" destId="{359D885B-C83E-4D6A-806B-55DAD852978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492E9-4EDB-49EA-B71F-A576F6E6E491}">
      <dsp:nvSpPr>
        <dsp:cNvPr id="0" name=""/>
        <dsp:cNvSpPr/>
      </dsp:nvSpPr>
      <dsp:spPr>
        <a:xfrm>
          <a:off x="1821000" y="2373725"/>
          <a:ext cx="2355460" cy="1924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Century Gothic" pitchFamily="34" charset="0"/>
            </a:rPr>
            <a:t>SOFTWARE</a:t>
          </a:r>
          <a:endParaRPr lang="es-MX" sz="2100" b="1" kern="1200" dirty="0">
            <a:latin typeface="Century Gothic" pitchFamily="34" charset="0"/>
          </a:endParaRPr>
        </a:p>
      </dsp:txBody>
      <dsp:txXfrm>
        <a:off x="2165949" y="2655496"/>
        <a:ext cx="1665562" cy="1360508"/>
      </dsp:txXfrm>
    </dsp:sp>
    <dsp:sp modelId="{36447D44-E85E-4D32-B136-92BEDFACEBCB}">
      <dsp:nvSpPr>
        <dsp:cNvPr id="0" name=""/>
        <dsp:cNvSpPr/>
      </dsp:nvSpPr>
      <dsp:spPr>
        <a:xfrm rot="13860726">
          <a:off x="736395" y="1977860"/>
          <a:ext cx="1429263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857A5-DA99-431E-B9E6-CE908867C527}">
      <dsp:nvSpPr>
        <dsp:cNvPr id="0" name=""/>
        <dsp:cNvSpPr/>
      </dsp:nvSpPr>
      <dsp:spPr>
        <a:xfrm>
          <a:off x="-376122" y="1308015"/>
          <a:ext cx="2483514" cy="1068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>
              <a:latin typeface="Century Gothic" pitchFamily="34" charset="0"/>
              <a:hlinkClick xmlns:r="http://schemas.openxmlformats.org/officeDocument/2006/relationships" r:id="" action="ppaction://hlinksldjump"/>
            </a:rPr>
            <a:t>De Sistema</a:t>
          </a:r>
          <a:endParaRPr lang="es-MX" sz="2700" b="1" kern="1200" dirty="0">
            <a:latin typeface="Century Gothic" pitchFamily="34" charset="0"/>
          </a:endParaRPr>
        </a:p>
      </dsp:txBody>
      <dsp:txXfrm>
        <a:off x="-344834" y="1339303"/>
        <a:ext cx="2420938" cy="1005676"/>
      </dsp:txXfrm>
    </dsp:sp>
    <dsp:sp modelId="{F0ABBED4-158A-48D2-8C6C-180D6DEC04C3}">
      <dsp:nvSpPr>
        <dsp:cNvPr id="0" name=""/>
        <dsp:cNvSpPr/>
      </dsp:nvSpPr>
      <dsp:spPr>
        <a:xfrm rot="16257960">
          <a:off x="2183042" y="1153215"/>
          <a:ext cx="1695730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DE8F5-20A2-42A8-89D5-E7CF47827479}">
      <dsp:nvSpPr>
        <dsp:cNvPr id="0" name=""/>
        <dsp:cNvSpPr/>
      </dsp:nvSpPr>
      <dsp:spPr>
        <a:xfrm>
          <a:off x="1759878" y="14645"/>
          <a:ext cx="2570648" cy="1130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latin typeface="Century Gothic" pitchFamily="34" charset="0"/>
              <a:hlinkClick xmlns:r="http://schemas.openxmlformats.org/officeDocument/2006/relationships" r:id="" action="ppaction://hlinksldjump"/>
            </a:rPr>
            <a:t>De Programación </a:t>
          </a:r>
          <a:endParaRPr lang="es-MX" sz="2600" b="1" kern="1200" dirty="0">
            <a:latin typeface="Century Gothic" pitchFamily="34" charset="0"/>
          </a:endParaRPr>
        </a:p>
      </dsp:txBody>
      <dsp:txXfrm>
        <a:off x="1792975" y="47742"/>
        <a:ext cx="2504454" cy="1063810"/>
      </dsp:txXfrm>
    </dsp:sp>
    <dsp:sp modelId="{0CDD3112-4784-4CF6-B490-2D39E514B205}">
      <dsp:nvSpPr>
        <dsp:cNvPr id="0" name=""/>
        <dsp:cNvSpPr/>
      </dsp:nvSpPr>
      <dsp:spPr>
        <a:xfrm rot="17974023">
          <a:off x="3831802" y="1977860"/>
          <a:ext cx="1429263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D885B-C83E-4D6A-806B-55DAD852978F}">
      <dsp:nvSpPr>
        <dsp:cNvPr id="0" name=""/>
        <dsp:cNvSpPr/>
      </dsp:nvSpPr>
      <dsp:spPr>
        <a:xfrm>
          <a:off x="3791529" y="1308015"/>
          <a:ext cx="2680593" cy="1068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>
              <a:latin typeface="Century Gothic" pitchFamily="34" charset="0"/>
              <a:hlinkClick xmlns:r="http://schemas.openxmlformats.org/officeDocument/2006/relationships" r:id="" action="ppaction://hlinksldjump"/>
            </a:rPr>
            <a:t>De Aplicación</a:t>
          </a:r>
          <a:endParaRPr lang="es-MX" sz="2500" b="1" kern="1200" dirty="0">
            <a:latin typeface="Century Gothic" pitchFamily="34" charset="0"/>
          </a:endParaRPr>
        </a:p>
      </dsp:txBody>
      <dsp:txXfrm>
        <a:off x="3822817" y="1339303"/>
        <a:ext cx="2618017" cy="1005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C0-F946-495E-9893-A3DEFB9B7061}" type="datetimeFigureOut">
              <a:rPr lang="es-MX" smtClean="0"/>
              <a:pPr/>
              <a:t>16/09/17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B71-2C5F-4A31-81AA-ABD629C5486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C0-F946-495E-9893-A3DEFB9B7061}" type="datetimeFigureOut">
              <a:rPr lang="es-MX" smtClean="0"/>
              <a:pPr/>
              <a:t>16/09/17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B71-2C5F-4A31-81AA-ABD629C5486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C0-F946-495E-9893-A3DEFB9B7061}" type="datetimeFigureOut">
              <a:rPr lang="es-MX" smtClean="0"/>
              <a:pPr/>
              <a:t>16/09/17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B71-2C5F-4A31-81AA-ABD629C5486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C0-F946-495E-9893-A3DEFB9B7061}" type="datetimeFigureOut">
              <a:rPr lang="es-MX" smtClean="0"/>
              <a:pPr/>
              <a:t>16/09/17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B71-2C5F-4A31-81AA-ABD629C5486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C0-F946-495E-9893-A3DEFB9B7061}" type="datetimeFigureOut">
              <a:rPr lang="es-MX" smtClean="0"/>
              <a:pPr/>
              <a:t>16/09/17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B71-2C5F-4A31-81AA-ABD629C5486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C0-F946-495E-9893-A3DEFB9B7061}" type="datetimeFigureOut">
              <a:rPr lang="es-MX" smtClean="0"/>
              <a:pPr/>
              <a:t>16/09/17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B71-2C5F-4A31-81AA-ABD629C54861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C0-F946-495E-9893-A3DEFB9B7061}" type="datetimeFigureOut">
              <a:rPr lang="es-MX" smtClean="0"/>
              <a:pPr/>
              <a:t>16/09/17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B71-2C5F-4A31-81AA-ABD629C5486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C0-F946-495E-9893-A3DEFB9B7061}" type="datetimeFigureOut">
              <a:rPr lang="es-MX" smtClean="0"/>
              <a:pPr/>
              <a:t>16/09/17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B71-2C5F-4A31-81AA-ABD629C5486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C0-F946-495E-9893-A3DEFB9B7061}" type="datetimeFigureOut">
              <a:rPr lang="es-MX" smtClean="0"/>
              <a:pPr/>
              <a:t>16/09/17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B71-2C5F-4A31-81AA-ABD629C5486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C0-F946-495E-9893-A3DEFB9B7061}" type="datetimeFigureOut">
              <a:rPr lang="es-MX" smtClean="0"/>
              <a:pPr/>
              <a:t>16/09/17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B3B71-2C5F-4A31-81AA-ABD629C5486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C0-F946-495E-9893-A3DEFB9B7061}" type="datetimeFigureOut">
              <a:rPr lang="es-MX" smtClean="0"/>
              <a:pPr/>
              <a:t>16/09/17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B3B71-2C5F-4A31-81AA-ABD629C5486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D2ECC0-F946-495E-9893-A3DEFB9B7061}" type="datetimeFigureOut">
              <a:rPr lang="es-MX" smtClean="0"/>
              <a:pPr/>
              <a:t>16/09/17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57B3B71-2C5F-4A31-81AA-ABD629C5486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XfWEnpXzgI" TargetMode="External"/><Relationship Id="rId4" Type="http://schemas.openxmlformats.org/officeDocument/2006/relationships/hyperlink" Target="http://www.youtube.com/watch?v=ev0IrCJgWTU" TargetMode="External"/><Relationship Id="rId5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1WPl_KlhW-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.slideshare.net/elilopez17/clasificacin-y-tipos-de-software" TargetMode="External"/><Relationship Id="rId4" Type="http://schemas.openxmlformats.org/officeDocument/2006/relationships/hyperlink" Target="http://informaticaxp.net/clasificacion-y-tipos-de-software" TargetMode="External"/><Relationship Id="rId5" Type="http://schemas.openxmlformats.org/officeDocument/2006/relationships/image" Target="../media/image13.gif"/><Relationship Id="rId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yectoova.webcindario.com/clasificacin_del_softwar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jpeg"/><Relationship Id="rId8" Type="http://schemas.openxmlformats.org/officeDocument/2006/relationships/slide" Target="slide9.xml"/><Relationship Id="rId9" Type="http://schemas.openxmlformats.org/officeDocument/2006/relationships/slide" Target="slide10.xml"/><Relationship Id="rId1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slide" Target="slide8.xml"/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jpeg"/><Relationship Id="rId5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836712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es-ES" sz="6600" dirty="0" smtClean="0"/>
              <a:t>CLASIFICACIÓN DEL SOFTWARE</a:t>
            </a:r>
            <a:endParaRPr lang="es-MX" sz="6600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755576" y="4005064"/>
            <a:ext cx="7772400" cy="914400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s-ES" sz="3200" noProof="0" dirty="0" smtClean="0">
                <a:latin typeface="Century Gothic" pitchFamily="34" charset="0"/>
              </a:rPr>
              <a:t>Lic. </a:t>
            </a:r>
            <a:r>
              <a:rPr lang="es-ES" sz="3200" dirty="0" smtClean="0">
                <a:latin typeface="Century Gothic" pitchFamily="34" charset="0"/>
              </a:rPr>
              <a:t>Christian L</a:t>
            </a:r>
            <a:r>
              <a:rPr lang="es-ES" sz="3200" dirty="0" smtClean="0">
                <a:latin typeface="Century Gothic" pitchFamily="34" charset="0"/>
              </a:rPr>
              <a:t>ópez Huesca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27584" y="3501008"/>
            <a:ext cx="7772400" cy="532656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lang="es-ES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Mantenimiento al software</a:t>
            </a:r>
            <a:r>
              <a:rPr kumimoji="0" lang="es-ES" sz="28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es-MX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dirty="0" smtClean="0"/>
              <a:t>ALGUNOS VIDEOS...</a:t>
            </a:r>
            <a:endParaRPr lang="es-MX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SISTEMAS OPERATIVOS, UNAM: </a:t>
            </a:r>
            <a:r>
              <a:rPr lang="es-ES" sz="2000" dirty="0" smtClean="0">
                <a:hlinkClick r:id="rId2"/>
              </a:rPr>
              <a:t>http://www.youtube.com/watch?v=1WPl_KlhW-8</a:t>
            </a:r>
            <a:endParaRPr lang="es-ES" sz="2000" dirty="0" smtClean="0"/>
          </a:p>
          <a:p>
            <a:r>
              <a:rPr lang="es-ES" sz="2000" dirty="0" smtClean="0"/>
              <a:t>SOFTWARE DE APLICACIÓN: </a:t>
            </a:r>
            <a:r>
              <a:rPr lang="es-ES" sz="2000" dirty="0" smtClean="0">
                <a:hlinkClick r:id="rId3"/>
              </a:rPr>
              <a:t>http://www.youtube.com/watch?v=tXfWEnpXzgI</a:t>
            </a:r>
            <a:endParaRPr lang="es-ES" sz="2000" dirty="0" smtClean="0"/>
          </a:p>
          <a:p>
            <a:r>
              <a:rPr lang="es-ES" sz="2000" dirty="0" smtClean="0"/>
              <a:t>SOFTWARE DE PROGRAMACIÓN: </a:t>
            </a:r>
            <a:r>
              <a:rPr lang="es-ES" sz="2000" dirty="0" smtClean="0">
                <a:hlinkClick r:id="rId4"/>
              </a:rPr>
              <a:t>http://www.youtube.com/watch?v=ev0IrCJgWTU</a:t>
            </a:r>
            <a:endParaRPr lang="es-ES" sz="2000" dirty="0" smtClean="0"/>
          </a:p>
          <a:p>
            <a:endParaRPr lang="es-ES" sz="2000" dirty="0" smtClean="0"/>
          </a:p>
          <a:p>
            <a:endParaRPr lang="es-MX" sz="2000" dirty="0"/>
          </a:p>
        </p:txBody>
      </p:sp>
      <p:sp>
        <p:nvSpPr>
          <p:cNvPr id="4" name="3 Flecha izquierda">
            <a:hlinkClick r:id="rId5" action="ppaction://hlinksldjump"/>
          </p:cNvPr>
          <p:cNvSpPr/>
          <p:nvPr/>
        </p:nvSpPr>
        <p:spPr>
          <a:xfrm>
            <a:off x="7668344" y="5877272"/>
            <a:ext cx="1449200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ATRÁS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869160"/>
            <a:ext cx="5616624" cy="691520"/>
          </a:xfrm>
        </p:spPr>
        <p:txBody>
          <a:bodyPr>
            <a:noAutofit/>
          </a:bodyPr>
          <a:lstStyle/>
          <a:p>
            <a:pPr algn="ctr"/>
            <a:r>
              <a:rPr lang="es-ES" sz="4800" dirty="0" smtClean="0"/>
              <a:t>REFERENCIAS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sz="2200" dirty="0" smtClean="0">
                <a:latin typeface="Century Gothic" pitchFamily="34" charset="0"/>
              </a:rPr>
              <a:t>Proyecto OVA. Informática Básica, Software de Sistema. [http://proyectoova.webcindario.com] Retomado de: </a:t>
            </a:r>
            <a:r>
              <a:rPr lang="es-MX" sz="2200" b="1" dirty="0" smtClean="0">
                <a:latin typeface="Century Gothic" pitchFamily="34" charset="0"/>
                <a:hlinkClick r:id="rId2"/>
              </a:rPr>
              <a:t>http://proyectoova.webcindario.com/clasificacin_del_software.html</a:t>
            </a:r>
            <a:endParaRPr lang="es-MX" sz="2200" b="1" dirty="0" smtClean="0">
              <a:latin typeface="Century Gothic" pitchFamily="34" charset="0"/>
            </a:endParaRPr>
          </a:p>
          <a:p>
            <a:r>
              <a:rPr lang="es-MX" sz="2200" dirty="0" smtClean="0">
                <a:latin typeface="Century Gothic" pitchFamily="34" charset="0"/>
              </a:rPr>
              <a:t>Sánchez, H. (2013, 20 de Octubre) Clasificación y tipos de Software. [http://es.slideshare.net] Retomado de: </a:t>
            </a:r>
            <a:r>
              <a:rPr lang="es-MX" sz="2200" b="1" dirty="0" smtClean="0">
                <a:latin typeface="Century Gothic" pitchFamily="34" charset="0"/>
                <a:hlinkClick r:id="rId3"/>
              </a:rPr>
              <a:t>http://es.slideshare.net/elilopez17/clasificacin-y-tipos-de-software</a:t>
            </a:r>
            <a:r>
              <a:rPr lang="es-MX" sz="2200" b="1" dirty="0" smtClean="0">
                <a:latin typeface="Century Gothic" pitchFamily="34" charset="0"/>
              </a:rPr>
              <a:t> </a:t>
            </a:r>
          </a:p>
          <a:p>
            <a:r>
              <a:rPr lang="es-MX" sz="2200" dirty="0" smtClean="0">
                <a:latin typeface="Century Gothic" pitchFamily="34" charset="0"/>
              </a:rPr>
              <a:t>Márquez, J. (2008, 5 de Diciembre) Clasificación y tipos de Software. [http://informaticaxp.net] Retomado de: </a:t>
            </a:r>
            <a:r>
              <a:rPr lang="es-MX" sz="2200" b="1" dirty="0" smtClean="0">
                <a:latin typeface="Century Gothic" pitchFamily="34" charset="0"/>
                <a:hlinkClick r:id="rId4"/>
              </a:rPr>
              <a:t>http://informaticaxp.net/clasificacion-y-tipos-de-software</a:t>
            </a:r>
            <a:r>
              <a:rPr lang="es-MX" sz="2200" b="1" dirty="0" smtClean="0">
                <a:latin typeface="Century Gothic" pitchFamily="34" charset="0"/>
              </a:rPr>
              <a:t> </a:t>
            </a:r>
            <a:endParaRPr lang="es-MX" b="1" dirty="0" smtClean="0">
              <a:latin typeface="Century Gothic" pitchFamily="34" charset="0"/>
            </a:endParaRPr>
          </a:p>
          <a:p>
            <a:endParaRPr lang="es-MX" dirty="0">
              <a:latin typeface="Century Gothic" pitchFamily="34" charset="0"/>
            </a:endParaRPr>
          </a:p>
        </p:txBody>
      </p:sp>
      <p:pic>
        <p:nvPicPr>
          <p:cNvPr id="21506" name="Picture 2" descr="http://3.bp.blogspot.com/_EajLcdxq6lA/TOVo2z7ldhI/AAAAAAAAAcI/GKaIW5YWx5Q/s1600/Software-Libre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365104"/>
            <a:ext cx="3312368" cy="1840205"/>
          </a:xfrm>
          <a:prstGeom prst="rect">
            <a:avLst/>
          </a:prstGeom>
          <a:noFill/>
        </p:spPr>
      </p:pic>
      <p:sp>
        <p:nvSpPr>
          <p:cNvPr id="5" name="4 Flecha izquierda">
            <a:hlinkClick r:id="rId6" action="ppaction://hlinksldjump"/>
          </p:cNvPr>
          <p:cNvSpPr/>
          <p:nvPr/>
        </p:nvSpPr>
        <p:spPr>
          <a:xfrm>
            <a:off x="539552" y="6165304"/>
            <a:ext cx="1440160" cy="6926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ATRÁS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blog.hathix.com/wp-content/uploads/2013/09/open-source-softwa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310592" cy="272805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¿QUÉ TIPOS DE SOFTWARE CONOCES?</a:t>
            </a:r>
            <a:endParaRPr lang="es-MX" dirty="0"/>
          </a:p>
        </p:txBody>
      </p:sp>
      <p:pic>
        <p:nvPicPr>
          <p:cNvPr id="17410" name="Picture 2" descr="http://www.tecnologiadetuatu.elcorteingles.es/wp-content/uploads/2011/01/Microsoft-Office-Profesional-2010-64-Bits-Full-Taring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4104456" cy="2581419"/>
          </a:xfrm>
          <a:prstGeom prst="roundRect">
            <a:avLst/>
          </a:prstGeom>
          <a:noFill/>
        </p:spPr>
      </p:pic>
      <p:pic>
        <p:nvPicPr>
          <p:cNvPr id="17412" name="Picture 4" descr="http://2.bp.blogspot.com/-SaSfnQIsgGI/UbhJcgkbCiI/AAAAAAAAAC0/gNRUf-45OyY/s1600/softwar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844824"/>
            <a:ext cx="3528392" cy="2190963"/>
          </a:xfrm>
          <a:prstGeom prst="rect">
            <a:avLst/>
          </a:prstGeom>
          <a:noFill/>
        </p:spPr>
      </p:pic>
      <p:sp>
        <p:nvSpPr>
          <p:cNvPr id="10242" name="AutoShape 2" descr="data:image/jpeg;base64,/9j/4AAQSkZJRgABAQAAAQABAAD/2wCEAAkGBxQTEhUUEhQWFhUXGBgXGBcWFxgXGxkYHBUYGBgYGBUYHCggHBolHBwXITIiJSkrLi4uHCAzODMsNygtLisBCgoKDg0OGxAQGywkICYsLC80LywsLCwsLCwsLC8sLCwsLCwsLCwsLCwsNCwsLCwsLCwsLCwsLCwsLCwsLCwsLP/AABEIALIBGgMBEQACEQEDEQH/xAAcAAABBQEBAQAAAAAAAAAAAAAAAwQFBgcCAQj/xABIEAABAgMEBwQGBwYFAwUAAAABAgMABBEFEiExBhNBUWFxgQciMpEUUnKSobEjQmKCssHRFTNDU6Lhc5PC0vAWJDQIFyWD8f/EABsBAQACAwEBAAAAAAAAAAAAAAAEBQECAwYH/8QAOxEAAgEDAQUECQIGAgIDAAAAAAECAwQRIQUSMUFRE2FxkRQiMoGhscHR8DPhI0JSU5LxBhUkcjRiov/aAAwDAQACEQMRAD8A3GACACACACACACACACACACACACACACACACACACACACACACACACAEZiaQgVWtKRvUQPnGVFyeEjWU4xWZPBFP6VSyfrlXspJ+NKR3jaVXyIk9oW8f5vLLGx00Y3L8h+sdPQavccv+1t+/yFWtL5Y5lSeaT+VY1dnVXI3jtK3fPHuZKSlptO/u3Eq4AivlnHCVOUfaWCXTrU6nsSTHcaHQIAIAIAIAIAIAIAIAIAIAIAIAIAIAIAIAIAIAIAIAIAIAIAIAIAIAIAIAaWhaDbKbzigB8TwA2xvCEpvEUc6tWFKO9N4RWlWvNTRIlUXEZX1f7shyFTExUKVJZqvL6FW7u4uHihHC6v8AMfNjiW0PSTemHVOK20NB1Ue8fhGJXrWlNJI3hsxN71aTk/z3/I7W5ZrGBLFRsJDih0xMaZuZ9fkdN2ypaer839RM6U2cMLyejK6fgjPo9x+P9x6XaLTT/F/Y6TadmO4FTH3khv4qAhuXMevzG/ZT47vvWDp/ROXcF5lRRuKVX0/GvwIjMbypHSSyaz2ZRnrTePB5GahOymNde0OZIH4h8RG+KFbh6r/Pzkcs3drx9ePx+/zJuxreamBRJovak59N45RFq0J0uPmTre7p116r16cyWjiSggAgAgAgAgAgAgAgAgAgAgAgAgAgAgAgAgCKtC32msK3juGXUxIp2059xErXlKnpnL7iEf0tUfCEj4nz/tEuNiubIEtqSfspDf8A6me9b+lP6Rv6HTOf/Y1e4XZ0tUPEEkeR8/7RpKxjyZ0jtSS9pIm7P0gacoCbhPrZHkr/APIiVLacO8n0b2lU04PvJaI5LCACAIm37aRLoqcVHwp38TuHGO1GjKrLCI11dQt4ZfHkiFsqxFzCtfNk0OKW8sOI+qnhmdsSqleNJblLzIFG0ncS7W49y/OHh5hb2mrMv9FLpS4tOGGDaOFRmeA8xGlK0nU9aenzZ2r39Ol6lNZa8kUG1bemJg/SuEj1B3U+6MD1rFjTowp+yioq3FWr7b93IjRHU4BWBkKwA4kZ9xlV5pakH7JpXmMj1jWcIzWJLJtCpKm8weC7WD2gmoRNjD+agfiQPmnyiBWsedPyLWhtPlV819V9vInLVsFD4D8qoJWe8lSD3V8ajI8R1jjSuHD1KiyjtcWUav8AFovEuOnB/nXzPdHtICpWomBddThjhUjYRsV88xGLi3UVvw1iZs7xzfZVdJr4/v8A7RZYiFiEAEAEAEAEAEAeGAGUu+oOqbWa176DTNORThtSfgREanUkqsqc/FeHNe5/BowOHZpCfEpKeagPmY6zqwh7UkvFmTludbUaJWg8lJP5xiNelL2ZJ+9DIjaUwoXUINFrNEncM1Lodw+JEc7mpJJQh7UtF3dX7l8cGGPUxJMnsAEAQFoaRobmkNFQCaUWTsURVOOz+8Qal3u3EaXLn4vh+d6J1OzlK3dXy8Fx/O4rWk+mV4lDRonKu1X9uEejt7RR1lxPL3V65+rDRfMqrc0txVE4kxLrVqNvDtKslFdWVSp1a8+zpJt9F9SQUypul9San6oNTTfllEKx2pSvpS7GMt1fzNJLPRa5z7jpd2FWyS7aUcvkm2/fpj4iofEWO6Ru0Q2fmBGyicZ1UEnai2jVFFoPibXilX6HiI5VaSn3PqibbVnDvXR/nxLvZtqKWwHZPvpB7zKzVSaeJCVb+BrspnFBXclN05JKfFdJL6ePLmj0tpKDipJtw83H7ru6cHyJ6yrUbfRebPNJ8STuUNhwPlHGnVU+5riua8SXOm4eHJ8n4HVqTyWW1LVsGW87AI7wg5yUUcKtWNKDnLgiraOSCppwzb+Ka/RpORofFT1Rs3mpiZXqKlHsoe8rLSjK4n6RV9y/OnLv1IrTbS8qKpeXVRIwccBxUdqUn1d528s+lrapLfnx6HO+vXJunTenN/RFGiwKoKwMhWACsAFYAKwBKaO2OqbeDaTdFLy1Z3Uj88QBHGtVVKO8zvb0HWnuo1mxLFblUFDV+hxN5RVU76ZA8gIp6taVV5kehoW8KMcRz5jLSixNcnWN4PIxFML4GN2u/cdh5x1tq+492Xssj3tp2q34aSXx7vsKaKW1r26K/eJwOyvGnz4xrc0ezlpwfA3srrt4a+0uP3J6I5MCACACACACAEZqYS2kqUaAZ/8AN8aVKkacXKTwkCnWpbKnVCncCa3aeLEUNVDeNgw5x5u6vp1pLGiXDr5/T5mjZGRCNQgB5IWktpQUDeoLtFY92taA7OkSaF1OjPeWvLXp9DKZc7On0vJvJ5EHMHcf1j0lvcQrw3o/6N08juO5kIAxa21KdmnyahIdWOJuqKcOGEeeuJJVJPnlnrrWO7Rgu5HjUsjakHmAfnGs9oXTWO0l7m18iLLZtnlt0o5fciXkW0pxCQnfQAfKK27ua9bCqTcscMvJzp2tGhnsoqOeiwV5+aKllZ+sa9NgHIR9P2XTo0rSEKLykvjzz35PmG2I1/S5uumpZ+HLHdg99IMWGCs9YSccrA2jB5yIB9SSCkkEGoINCDvBjnJJ8SxpNpmj6EvomEqdRRuYSAHkpoEuZlDl0YBWYqNt6uynnNr0J7nqvVaxfTqvzuPSbPqQlrwfPv7ySVLFuZTMNCgWCl5HEYhXPAj7wMedqXyUFccJLj3rg14rivBdC4ivUdF8M5Xc/s/n4kXpA8ZybblUHuDvLI2JpVR507o4qj11vinRdbrwPN3ebi4VuuC1f5+astcxJhTRaSVNpKbgLdAUppSiSQaYYRDU2pbz18SzlTThuLRYxoVpHZ5K+s8fvJ/2RK9OqdEQVsuj1fn+xEWnZVlttuUeJcCVXQHCo3wMBdApnvjtTq3MpLTTwI9WhZwi8S18c6lWsBDCn0iaUUtY1IrnTAEjECu2JdZzUHucSvt1Tc0qrwi8SeitnP11LqlEYkIdBIHEEGIErm4h7S+BbQsrSp7Dz4MX/wDbyW9d73kf7I19PqdF+e82/wCro9X8PsIzmilnMU1zqk1rS+4BWmdAAK7I2jc15+yvgazsrWn7bx4spGkDcul9QlVFTVBQmp720AnEiJ9FzcPX4lVcKmqjVJ5RZOy19IeeQfEpCSOSVGv4hEW/T3U+8m7KklOS6r5GkVirLwCqmf8AypoIApdvIMnOImEYNumiwNi/re8MeYMWFF9tSdN8Vw/PgU9yvRrhVo8Hx+v39xd2XApIIyMV5cHcAEAEAEAEAU/SidKnNWPCjPiojHyGHnHntp13Op2a4L5/n1NJMZ2daAbS4kthV8UqdmfDERGt7lUoyi4p5MJjGIpgIAfLnwWA1cFQa39udcqZ7M4lO5ToKlu8+JnOgWNO6p0H6p7quR29M4Wdd0aqfJ6P87gmXsR6o6DC3rQ1DC3NoFE+0cB+vSOFzW7Kk5/mTva0e2qqH5gyNbpUokmpJqSdpMec14s9copLCFmzHNmjJCXNQRvFIizWHkjzQwseScDd5TzTd3O8o4DbWgz4RcxtlXl/D1yYurqlSWai066YIiddTrFlCipJI7xF2pugE3dgrWPbbMtZW1BQk9fkfOdsXELy434RwksDJ6ZpFhkr40RD0qvOMZOygkTnZ/bGqn201wdCmz1FU/1AecVu1V/40pdNSfs9tVkuprb2IXTdX8jHzq7/AIlGq49M/RnqI6NZIzRSzgh2ZdOalhKeCboUacCo0+7Hp9m3LrbOoLpHHk3H5IqVbqncVZ9X9E/mxfRe3xNa/LuOEJ4tnwHrRUWVeh2W73r4nK1uVW3u5/DkTtYjksyHTqQ1U45TwuUcH3vF/UFecXVpPepLu0PN39Lcrvv1+/xICsSCGTmhVo6mbbJPdX9GrkqlPJV2OF1T36T7tSXZVezrJ8np5/ubDWKQ9KVXtHkNZK6wDvNKCvunuq/0npEyynu1MdSv2lS3qO90/GZZWLY8+ObMn1MOodR4kGvMZFJ4EVHWNZwU4uLOlKo6c1OPI2yzp5LzSHUHurFRw3g8QajpFDODhJxZ6mnUjUipR4MZaVOXZN8g0IQSDuOw+dI6W6zViu85XTxRk+4YTx9Os2+PGW74pscRmB1Ck9Y6Q/gV8d/wZxqf+Ta55tZ96/MC+gVo62VTXNPd8svhSMXcNyq+/Uzs+r2lBd2nl+xZYjE0IAIASmJhKAVKIAG0xpUqRpx3pPCAhJ2i27UIUCRsxBpyIBpHOjdUq2kHn87zGSsTlnXnFkvsCqlGhXiO8cDhFDWtlKpJupDi+ff4GrQj+yx/Pl/8z+0c/RF/ch/l+wwH7LH8+X/zP7Q9EX9yH+X7DAfssfz5f/M/tD0Rf3If5fsMB+yx/Pl/8z+0PRF/ch/l+wweGyh/Pl/8z+0HaL+5D/L9hgtzs4hpCS4sCoGOJqaDIDEx6KdeFKCdR/v4G2Sp6e2klxhvVqqm+a033cAQcRhe2bIr72tCtTi4PKz9C32Ok6rfcURCormj0THLao5tHJoP2y0it5eWdAT0qBnG0LGtWajCOW/D6ka5nGjTdSo8JEHb1ooW6FNqvJug8L2NcN9KR7PYFpO3tmqscSy/HHL3cTxG2bpV6y3JZiksdE9SP9Ki8KcbuzmYMYybKIycfjRyOigaB2aWeiaYdBwcl5hh5Cto9ZPJSUkc6HZFLte4VODT/mi0WdjSz7mmapLkXljZSnnHi7WpTcqqT0xjzLqecRKdI2soG0yDg02lKfauq/1KPnFxsCk4xpQfOKf/AOmctpzjG2co8U5fJEFoFaOpm0AnuujVnmcUH3gB1Meuu4b9NvpqeT2fV7Oslyen2NbrFMejKX2nSF5lDwGLarp9leH4gnzidYzxNx6/Qq9qUs01Pp8n+5m1YtCjCsAbZo7aPpEs07tKaK9od1XxBiirQ7Obieptqva0lP8AM8x5NMBxCkK8K0lJ5EUMc4ycWmjrKKlFxfMwyaYLa1Nq8SFFJ5g0j0EZKSTXM8nOLhJxfISrGTU0PsuniUOsnJJC08lVCh5gHqYrb+GGpF1sqo3GUOmvmSfaLN3JNSdrikoHnfPwT8Y5WUc1c9DvtKe7Qa6tL6jXswmb0s4g/UcNOSkg/MKja/jiafVHPZcs0nHo/mJdnitXMTTGxCzTopSfyEbXnrRhPqjXZ3qzqU+j+6+hoEQC1CACAKzpio/RjZVZ6i6B8zFLthv1F4/Q1kRFiqIfbp61PPAxX2Tarwx1NVxEJ394v21fiMca36kvF/MMRjmYCACACAAwBKW+o32xuaRT4xO2g3vxX/1RsyraQeFPM/lHCgstlxsVpVJeCIVpcSJI9IdzJNwgZnDzOMYhjeyzTGo2dsoLaKBgcweI38ImWl+7euqjWVwfgyDtK19KoOlnD4rxRWZmVcbVdWgg8qg8iM49nQvaNaO9CSa/OJ4GvY1qMt2cXn84D+SsCZdFQ3QfbIT8Dj8Ih3G3LKg92U8vuWflodqWyLmosqOPHT9xhasg6wbrqCknEbQRwIwMSbe9o3UN+jLK+K8VxOM7WpRlu1Fgilux0cjpGmal2PsLbS4VggPFsp4oCFEKHvGPE/8AJKkatxShnRKWff8A6LqxouNOU/Av8vMFKccziY8ZGu6adOn5ljKCkyp+g6qz5xQNVLUlS1b1LeSSBwAoBwj6BsGo61xvtYSUYJd0U/i+LKjbUOytnDOr1fvaKYlZBBBoRiDuIyMexPGptao2+xp8PsNuj66QTwVkodFVEUFWG5NxPV0aiqU1PqdWrJh5lxo/XSU8jTA9DQxinPckpdDNWmqkHB80YcpJBIIoQaEbiMCI9BnPA8m01ozysAah2aMqTKlSj3VuKKRwACSepB8oqb5p1MLoX+zItUcvmy21iGWJlnaNIaua1g8LqQr7ye6r4XT1i3sp71PHQ8/tKlu1t7r81+IqtYlleXbstQdc8rYEJHUqqPwmIF+/Viu8tdlL15PuQh2lWjfmEtA4NJx9tdCf6bvmY2sYYg5dTTadXeqKHT5skeys4THNv/XHPaH8vvO+yeE/cK6MH/5abpvV+MRpX/Qgb2n/AMqqaJEEtAgAgCsaY5tff/0RSbY4w9/0NZERY/79v2hFfZ/rw8TVcRGd/eL9tX4jHKt+pLxfzDEY5mAgAgAgAMASVveNH+Ej5GJt/wDqR/8AVGzIqZki608kCqg0pY5pUlVOoFI1s4702u5/Ql7PqdncRb4Zx56FJZdiVKJ7EeIVWODRgWSsjLGNcJmrQmq2EJqCaEZiNlaTlqkc3udURVo6XlODZFeFD51yifbbGdR5msIgXN9b0Vo959F9WQFqaQPTCUpdUCEmookDGlMTF/Z7OoWknKknlrHE81dXNS40kkl3EWltTi0oQKqWQlI4k0ESqtWNOLnLgllnKnSbeFzN4kGks6pCfC0ylscad0fCsfKbipUuN+cuMpN+C44PS06ahS3Ucz1o0SrGM0bX1kdqdLLQtrml2Y6hLiCtSFrKbwCrwxAu5/VEe/2XQdCMO/Xz/MHm9rVO27RdMrHgZqDHpjx5ofZhaVUOME+E6xPI4KHQ0P3orb+nqp+4utl1cxdN8tfz85l5rFeWxkmnchqpxZHhco4OuCv6gT1i5tJ71Jd2h5y/pblZ9+v3IBCSogJFSSABvJNAIkt41ZCSbeEafbNqCz25NlJwCkhfFtIos8yVV6RU0qbrynJ/j5HoK1ZWsacF7/BcS11iGWBV+0SR1krfA7zSgv7p7qvmD92JdlPdqY6lftKlv0d7pr9zK6xbnnzTez1gMya3l4BZUsn7CAR+Sj1iqvJOdVRXL6l9s6Kp0HN89fcjOp+bLri3FZrUVcqnLoMIs4RUYqK5FJUm5zc3zNA7LmaMur9ZwJ91I/3RW379dLuLnZUf4cn1ZxoGdZPTbuwrNDwK1n5AQu9KcI932Fh61WrPv+rNGiCWgQAQBWNMc2vv/wCiKTbHGHv+hrIiLH/ft+0Ir7P9eHiariIzv7xftq/EY5Vv1JeL+YYjHMwEAEAEABgCSt7xo/wkfIxNv/1I/wDqjZnWjrqUOqUs0SltalE5AChJPSOmy/1/c/oI8TJJaaLiEv6sttvFxTY2XUuKTRJ4UpE6tS3JYPYWVwq9JPmtH4/uSDLsRJRJg7Q5HFoxgaWlZDT+KwQrK8k0NOOw9Yk217Wt9IPTo+BBubCjcPMlr1RWpvRd4E6uik7O8K9agRd0tr0JL18p+H+ykq7JrRfqYa8f9HkropMK8d1A4mp8h+sKm2LePs5fu+5iGyq8uOEXKwdG2WXA6ASpKaAqO3GqgNhINOWUeevdp1q8HTfBvl8vD6lrS2fSpNSWr/NSZetAkmK6NBEpUkV615pbig0it3NxXyQN5O3hzi2tKEYre4yekV9X4cvPkcqssPHCK1k+7ovHn3acx2E0AEexpw3IKHRJHiK1TtKkpvm2/MRdYScx1/vHVSa4EedOE/aQ50cfMtNNuV7lbq/ZVgTxAwPSMVv4lNxZzo0nRqqcXpz8DXUqqKjEHaIqC7Kd2mSN5hDwzbVQ+yug/EE+ZibYzxNx6lZtSnmmp9Pk/wARV9A5HWziCR3WwXDzGCf6iD0iZdz3aT79Cv2fS36y7tfsc6dWhrptdDVLf0Y6eL+onyhaQ3KS79TF/V7Ss+i0+5f9CrS10o2SaqR9GrmnI9U3TFddU9yo+/UubGr2lFPmtPImZlkLQpCsUqSUnkRQxwi3F5RKlFSTi+Zh0xKKQ6pqlVpWUU3m9dHnF+ppx3uXE8lKnKM3DnnBo2mbwlpBLCTioJaHspFVnrSn3orLVdpWc34l5ey7G2VNc8L7mZVi1KA1iTHoNm1VgpLZUf8AEXiB7xA6RTy/jV/f8EejgvRrXXil8X+5x2WyN1grOa1E9Mh8q9YzeT3quOhjZtPcoJvnqXiIhPCACAITSWz1OJSUCpTXDeDStOIplFbtK2nVipQ1a5eJrJEVYVlOa1KlJKUpNe8KEnYADjECxs6vaqclhLqYSIud/eL9tX4jECt+pLxfzMMRjmYCACACAAwBP23Zq1BtxAKhq0ggZigzpuxi3vbWpNRqQWdEjZoo+nc+Zez36KTrXwJZtFQVHWH6QlINQNWFip2kRvs21qQm6k1jTBmKLivRFhyzWZRKklTDaQhxNDRwJ7yjTYo1qOPARbVKamsEu0upW9TeXDmuqMmmmHGHFNOpurTmN+4g7Qd8VtSm08M9ZSqwqxU4PKFmn4jygdB0h6OTiBZLkc3ExgUQ7Gria4O1TMYVMbo0fmwIkUredSW7FZZpVq06Md+o8IGd5z+UensdnxoetLWXy8DyG09qSufUhpD4vx+wsVRZFOcEwBwowME7oxpOWFBtw1ZJ9w7x9neOvPhWob2seJ3pVt3R8C/WhLJfZW2Tg4ggHmMCOtDEGEnCSl0JVWCqQcXzRT9D2/RJKYmVii6qAB+xVIHVwkROuX2tWMFw+/7FZZR7ChOrLj9tPmZ+pZJJJqTiTvO0xZcCmbb1ZcezS0bry2ScHE1T7ScfimvkIg31PMFLoWey6uJuD5/NGk1irL0p09YdbVacp3FJ1qvabon5ls9TE2FbFs48+Hn+MrKltm8jLljPvX4iv9o1oaya1YODSbv3lUUr/SOkSbKG7Tz1IW06u9V3enzENB7G9IfClD6NohStxV9VPnieA4xtd1tyGFxZrYW/a1N58F+JFg08nS861JNHEqCnKbPVB5CqvdiNaxVODqy9xNvpOrUjbx8X+fHyL/Y8mGmkIAoAAPIRBbbeWWkYqKSQ9jBkIAIAIA8pAFKtey3EuKISpSVEkFIJzNaGmREeZu7SrCq2k2m86a8TRojVoKTRQIO4ih8jEKUXF4awag22VGiQSdwBPyjMYyk8RWfAEVpRbAkkJK21qccNxloAhTi8ME4ZVKakA5jCpESaFnVqyxhpdWjKRDWtbFpSbYmJ2RQ2wVBODyNYK5C7eJJpU0psNaRYy2RHHqy1Nt0c2YzalpgKlG0ycscn3xVa070N44U4U3KjehsuEdamr+AUSxtdkLTlDPzs3NqGxTl1HRGJT0VFolhYRsP09j9kAf8Aik8S8/8Ak5GQNpnsZs04sh+XWMltPKqOrl6AKzpJ2dWk2mrE16ahNaNzGDoG5DpJryKkjgY1lBSWGd7e5qUJb0H9mUiQnFqeLCmnEPpreaUk3hQVNBmcMcsohzt2uGp6ChtSjU0n6r+Hn9yQTN0NDgdoOBHQxFlSLFNPgxwmbG+ObpmTr00bxGFSb4GG0uI3mZoqFEKI4gVPQnARMt7Go3lw89F92Vl3tKhTWFU/x1f2XvPZOWpiSSd5NT5xe21qqWvP84Hl77aErnEeEV734vv+RJoVEvBW5DWjfGcDJwp4QwYyJKejOBkTKoyYL52f25eHoyziBVs/Z2p6ZjhXdEC6pYe+ibbVM+qzztLnghpthOF9RWoDcDXHmo16R0sYZk5vkRNqVN2Cgubz+e8zusWZRi9nzhadQ4nNCgrnQ4jqMI1nFTi4vmdKdR05qa5G4MPBaUrSapUAoHeCKiPPtNPDPWRkpJNHE3MJbQpxWSEqUeQFT8ozFOTUVzMTkoxcnyMes+RdnXzdHeWorWrYmpqSfyG2Lyc40YanmKdKdzUeOer7jRZ2ZZsyUCUYqxCAc1r2qVw37hQboq4xnc1Mv/SLyc6dnRwvd3sadn1iLUpU0/UrWScc6E1r1+VI2uqqbUI8EaWNCUU6tT2pfI0OIhYBABABABACcy+ltClqNEpSVKO4AVJ8ow2ksszGLk0lxZnH/WM0qqgUJwqEXQQNwJzPmI81LbNbf0Sxk9StjW+6s58x3aE6Hih0ZLbQqm4lOI5g1HSMX8lOtvLmkeWr03TqSg+TwSGiX75X+GfxIjrsr9d/+r+aOcSv9okwmWtmypqYNJZOubKiKpQ4pBCVKOzFSDX7BOyPRZNxDRWzf23NrtKcF6UaUpuSYV4SEnvOrScDUgb6kUOCBAGozkylptTi8EoSVGm4CuAjWc1CLk+COlKlKrNQjxbwUmU7Q6ugONBLZNLwVUpHrEUoeNPjFTDayc8OOEeiq/8AHcU8wnmXTGj7vz4F8i4PMlf0r0mEoEgJvuLqQCaAAbSfy5xCvLxW6WmWy12Zsx3jbbxFfM50U0mE2FJUi44ihIBqCk4VHXMcRCzvFcZWMNDaezHZ4knmL+DGfaDoQ3aDNU/RzTfeYfT3VJUMUpKhjdr5ZjjNKoo8lPKnWGVTLQQ82FtuYDvOIWUKVQZVu5bDe2RPtqS3d58yHXqyUt1MZaQaOoLV9tIBRiQMKjaabxn5x1VGmnndXkau6ruO65trpllflm0nCgrHTcSODbZJ2ZZqnnEttJqo+QG0k7AIxJqKyzMU5PCL5KWJLSoF8a53beyB4JOA61McN6dThoiRuwp8dWPRa9MAhAG6HYrqO2fQ7am2Vmi0JSd9BTqaRhwlHgzKnGXFCr8ilJ8KSDkaCNYyyJQwCJQeoPdEGzGBVMmn1U+QjG8Z3RQS6RkADsNBGr1WDZaPJlumNo66bcOxP0aeScD/AFXjFhaw3KaXvKK+qdpWb6aeRC1iQRBOYfCEqUrJIJPSMSkoptm0IOclFcWV+b7RZ9SEtNvqZbQKJDfdVSppVwd47sxFDVnvzcsHqqNPs6ahnOAkNMp0tOpcnVlNB3HiXNZjW6FGqhkMjCnNwkpIzVpqpBwfM17RbTWSTZ6XGUXV4pUzWq9YAKlS9qcQQo7DQCopHaMKlxPL/wBEadSjZ08Ly5sUsGxXp9/0ma8P1U7KbABsT88461asacezp+9nChbzrT7at7kagwyEJAGQiCWgpABABABABAEHpjVUsWkminSEVz7viXhxSCOsc6sHODinjKO1vVjSqxnJZSKcNHHBU3kUpvVu9mPOvYlf+qPx+x6D/vLfd9mXkvuIWfKqaSptRrdVgaYAKJN2vO9GL21nQ3d5504/QoL64jXrOpFYyWnRFhV9S6d27drvJUDhypEnZNOW+6nLGPivsRYjTtbkC7Z7xuBYQ24qlK0IQSlQG8EZxY3cZb1OceUtfB/TqbMddlFz9kSerpd1WNPXvK1nW/erxrE0yWWelUutrbX4VpKTTOhFMOMaTgpxcXzOlGrKlUjUjxTyUWU7PFB0ax1Kmga4AhShuIyTXmYqKeyWp5lLQ9LV/wCRRdP1INS+C+/kjQYujyxXNLtGfSwlSFBLiKgVGCgdhpiKHbxPSDe2fpCTTw0W+y9p+htxksxfmmeaIaMeiXlLUFOLAHdySBjQVxNTt4CMWVl6Om28tjam1PS8RisRXXi2WMmJ5UGWly+tS/WUpXvKJ/OLiK3YpFVJ5k2O0CMMwUK37O1DpA8Ku8jlu6H8o3i8oF80SY9GkPSCPpXzRJ3JqbvwBV5RFn/Eq7vJEmH8Onvc2NC/viRg4ZDXQwMhroYGSyaLTmsCmVHEC8nlkR0w+MRbiG76yJNGW8t1kiRHI2PIyDwwBXp3QyXeWtdVoUVEqukUJONaEHfGyu6lPTkcJ7PpVfW1T7hkeztr+ev3Uxt6fLojl/1VP+pkB2gaEoZs91ba3FuXmkpBKQKreQnGg47451LudSO7hHejs+nSmppttGe6VaCGUYbdbebmAXSwotV7roCiUEHPwq7wwND1ik4nZjsqDbTyRMtuzbLWsdl0Vqju36JVkVAY0OfCtYAR7CZFD88404KgNF0bqpWhOX343jUlFNJ8TnOlCclKSy0fSkuwECiRQRodBWACACACACACAKzbj1+ZSjY2n+pZy5gJHnGUas9VkYyYGVkO3JsA+FxJRjlUd4c8iOsYksoyi4hNIwbHi0AggioOBB2jaIAynRu0P2FNrkJs3ZF5anJOYV4UVPeacUcBTDHYcTguoA1cGuUAUvSnTtVnzQTNSrgk1JF2abqsBe1LiAO6OtcMAa4AOJftMspabwnWgPtXkH3VJBgCJtftalP3UglydmVYIbaQsJrvUsp8I+yD0zAF7s9xamm1OoDbhQkrQFXghZSCpIUM6GorAFY7QNNW5FsNI+km3u6yynvKqo3QtSRiEjH2iKDaRlcTD4FZl4uWVKHyI5syMrfs3XskDxp7yOe7rl5RhPDBI2waSEhTw6pNfa1aPj4o50P1Jkit+nEr2uiXgjZDXQwMhroYGSb0NdJm26bl15XD+dI4XK/hs7W7/iItsx4lcz84hR4EmXETjYweQBXLd0WdmHS8y4pBuhOFRiK41BG+No3G56rjk41LR1XvKTTI7/pS0Bh6U777n+6NvSqf9tfD7HP0Gt/dfx+5D6X6IzaJN15b6lFu4sXiSAQ4g1N4nLOOVa6i4NKODrQspxqKUpt/mOpOSOjbNxd5IUHXC/cJC0IcVU1bCgaUKl09o74+dXe27irUe43FLgk2n7z01O1hFYaz4jO2rNaYcnJ5tR9KVLOpUpRqhB1V2+oD69ABQ1zrTOJ1jtm4Uo06qUstLo9X8cfjOVW1g05R0KJ2BzmptRKVggPsuNpJFASClzA//WRzj1xWH0xABABABABABABAGONW64uYeeQruuOKIGYKBRKM/sJTlHnLraNanVfZvQ9VT2bRlSjGpHVLwfV/HqSLWkTx9T3T+sc3tm4XJeX7mZbEtl/V5/sQ1t2w6laHAo/RrS4EjCt1QVQ8DSlDG1DaVerNb70zw4G62Xbxg1GOrTWXrxNnl3gtKVpNUqAUDvBFQfKPSrU8k008MUgYGFuWMxNsqZmW0uNqzB2HYpJGKVDeMYAyTSF2a0cCTLzzb8so0RKTVS6BUA6op+qMce6kV8JOYE4z2tpQgGfs6blwoA3gjWNFJFQb5u1BG4GAGa9NdGlm8tmXvHE3pGpPMhs1gB1KdqVltfRyEs64T9SVlgjzHdw6GAIS0+0ufmJpMkhDVllwD6SbvFdCe7SqLqFEVoFDPC8IAveh/Z8xJKU8ta5mbWDfmXu8vEUNwEm6DzJ2VIwgCtpQUqKTmklJ5g0i5Tykypaw8DxsxqwLJMaMElMyvpMkptH7xo3kjfnh1BUOdI4Rl2dXefBklLtKW7zRnhcpgcDuizwQsnmthgZDWwwMl10DkikKmFjMXUcRXFXLAAdYgXc8+oiZbRx67LATWI51PIyDyAJazE0RXeSfy/KI8+J3hwHcamxQe1i1bzKbNYoqanSG0J9RutXHF7kgBQ8z9UwB3NaMOtOBLNFNq2G8ADTHBJGHAxT3mxqVxPfT3X3JfiJdK7lBYayTstou1qih4Bd5JSRSiQCKEJSMBziVabOoW2sVmXV6vzOVWvOpx4dD5nt8TFlTplkq/wDGfDrSiMx40Gu4gio31ETjifTmiGkbU/KtzLWShRSdqFjxIPI+YIO2AJqACACACACAIbTCbU3JvFFb5QUIpneX3QRxFa9I0qZ3Xjidrfc7WO/wysmRWei6KZUwpupHjK+c6nuIarKHkvHCZ1mNrYRVMdbZ+sacjS+zeaUuQbSsUU1Voj7KT3MPYKY9nQ3uzW9xPFXzg7iTg8rPx5/EtEdSIIT82llpx1w0Q2hS1HclKSonyBgD550gs1UzZM1bE2Lz8y6hLAJJDLAeACUDChNCK+qK/WVUD6IlG7qEJGQSkeQAgDlUm2TUoQTxSP0gBVCABQAAcMIAyXS7R5mc0g9HfTVLtnEgjxIWHV3VpPrC71xBqCRAE92R2s6pp+SmVXn5F3UlRr3m8dWqpz8KgOATvgA0qk9XMFQ8LneHPJQ88esWVtPehjoQLiGJ56jFpUdmcBdJjRoDmTm1NqCknEeRG48I0lBSWGbQk4vKOLWsuXmyVg6l05nMHmMK88DCnUqUtOKOso06uvBkKvQp+uDjRG+qh8Lpjt6XDozn6LPqh1K6OMMG9MuhZH8NOR57T8BGrrznpBY7zZUYQ1m89xbGHSpIJTdGxO4bAeNPLKIbSTJG9lHcAeQB4TsGZwHOAJ9lu6kDcKRFZJGlt2oiVl3Zh00Q0grPGgwA4k0A4mAMg7H25qdtCZtR8A1JaBUTRNaEob9lN0dTXEmANqUFVFCKbcDXoawAjOh2n0RQD9sH8jAGF9ulhuL1c24m4tFGnSkEpKCSWnByUSk7cUwBWOyXTI2bOhDi/wDtniEO491JyQ6Dspt+yTtAoB9SQAQAQAQAztK02mAFPLugmgwJr0SCY41rinRWajwd6FtVrvFNZKjpHbrUyWm2F30pUVrwUnECiR3gK5qPQRtRrQqreg8oxcW9ShJRqLD48V9D1qWQod9AVzAJ5RmdGnU9uKfijSnXq0vYk14M6Flsj+Gn4/rHF2Fs/wCREj/srr+4xvMSyE+FIHIAHlX5x1p29KnrCKXgjhUua1RYnJv3/QR0et5qUcd167rawkghKlALBpSiQcwc/s8o3qTjBb0jFCjOtLcgsv8AOpc7It6Xmb2ocC7tKiikkVywUBhHOlXp1c7jzg7V7StQx2kcZ8PoNNPGVLs2dSmpUZZ6gGZ+jVgOeUdSMZnpCtLuiDSkZIQwD7SX0tq/qrAGxSDoW02oZKQlXmkGAF4AIAzlXf0pFP4dn49Xj/vEAc6BKC7atlxHgCmGyRlfSlSVDmClVYAuukFma9opHjHeSeO7kco60anZyyc6sN+ODP0KINDgRgQdhi046oreA5QuNcGTu9GMA8KozgDd96gMbJGMnVhSWscqR3U4nidg/wCbo1rT3Ym1KOWW6IRLPIA5WukEsmGx1Y7F46w5DBPPafyjSrLHqnSks+sTMcDsZF/6gNIbjLUk3itwh1xIx+jQe4CPtOUP3DAGjaJWKmTk2ZdI8CBePrLOK1HiVEmAJRLgJIGYpXqKwB3AEFpzZwmLPm2iKlTDl32gkqSfeAMAfILzt5Ir4rxx4ED5H5wB9VdkluGbsthajVaAWVmtTVvAEneUXCecAXGACACAM47Qpu+/cGTaafeVifhd8o81tatvV1D+lfF/tg9VsWluUXN/zP4LT7lIsG09W4skXklVOIphUR3trv0dKLWUbX9grp7yeJLyx3l6k7ZZI8dPaw+OUWdPaFvP+bHjoUNTZd1D+TPhr+/wHv7Qap+8b99P6x29Kof1x80cPQ7j+3L/ABf2GM7aTQB74PLH5eccZ7QtocZr3a/I609mXU+EGvHT5mf6U2oXMEiiQQccz+giHUve39WK0Luy2Z6M+0m8y7uC+5YezicLU2gHJYLZ64p/qCR1iLZVVCuuj0+xK2tS7S1fWOv3+BsZFcDHoTxxhOlcm7ZMvPSS2luWbMha5d1Pe1DpoUtuVyTfCeeYqbwAGm9l1pCYsqTWDiloNHfVr6M153a9YAtUAEAYKdLlptm01SbK35ty7Ky4SKpSEUQ44o7EhSEndtJAgDUuzrRX9nygbWq++4ouvrqTedVStCcSAABXbicKwBaIArOk9gFdXWh3/rJ9biPtfOJVvX3fVlwI1ejvetHiVBLkWBBOw7GMGTlTsZwYEFqJwGMZWgLhZkpqmwnbmo8f+YRBqT3pZJkI7qwOiY0NhF2YAjZRNXI5kZZTytyBmr8hx+UJzUF3iEXN9xZ20BIAAoBgIhks6gDFNNNCnXp96eQ6HBebKWaYlCA3VKVk0BvJNBSh3itYo6m3aMK/Z4e6nhy6Pw5pdfJMlq0k4b3Poa/ZNptTLSXWFhaFZEYUIwKVJOKVA4EHEHOLtNNZREPZRJDj1dqkkctWkfMGMgdwBF6QzQSw6kYrU0u6nKpukDE4DHaYh3N9RtmlUer7mzrTozqeyfHiVNqCUEqSB9agOJpeJAOVAMuMTDkfS3YfYbkpZxS8Lq3HluFJzSClCADxIQFfeEcqNenWjvU3lcDaUJReJI0GOpqEAcuLABJyAqeQjDaSyzKTbwjKLRq4tSzmpRV5nKPBVbh1Kkpvmz21BKnTUFyRX3bJKFEoxBxpEmNypr1iTHdYY0pQiMaHWMRVtUatGWhY1OQjTRGjWBmqxCtXfwHxMdldqEfVOcnHBOyUmEKBSKEEEHcRlEN3E000+BxqT3o4fA1iUfvoSsfWAPmMo97RqKpTjNc0meJqQcJuL5FP0p7RJeWeMq2y9OTNO8zLov3RTJZ5HIA8aR0NCpdjlsql5uZs99lyWDy1TMq08kpUEkkKbF4C8LqRSgp3FwBsUAV3T7SVNnyTswSL9LrQP1nVA3BTbTFR4JMAZj2faWfsmVS3O2fONBayt2aU0qilLVQFV4A0AujMk0JAxpAG0yE6282h1pYW2sBSVJNQQdsALwAQBDWzo82/3h3HPWG32ht+cdqVeVPTkcalGM/Ep1oWE+1mgqT6yO8OozHWJ8LinPnjxIc6E495FFUdziStgMC9rFZJy9rf0jjWlpuo60lrlk8ucERlA7uYilxazRCSrkPz2Rs92PFmFvS4ElJ2Eo4vHD1Qfmf0jjOvyidY0OciebbCQAkAAZARGJB1AFXnZtxwrTfISFKTRPdwCiM89m+PG3207t1qlOMt1JtaLXHXPEtaNCmoqWMsRAwpFUo4WCRkz7SydmbImPTpPFh1QEyya3FK2LoPCpQwvDaBWt6kej2Fetr0ab1Xs966e75eBAu6WPXXvNjsefEwwy+lJSHW0OBKswFJCqHiK0j0hBHkAUu3n9ZNOslVQGk4D6t6ufOseU/5I3GVKS5Z+hZWPsspdk9mkq0+HbpN03kpJJSDmMDuiDPbNzWh2XDPF8zuralF7yRpVkTQQSFZK27jx4RN2Ne07fNKo8JvOX14a9xwuqLn60SdBj1hWnsARGlU4lqWWpRCQaJJOAF40xPHLrEDakpq1nuLLax56P4Eywp79eK9/kUL01g/xW/fT+seG7Ksv5X5M9Mo1OjE3nmDk83X2x+sbRjVXGL8jeDqLjFiWsa/mtH76f1jbdqf0vyZ03pdGeVa/mNe8n9Yz/E/pfkxvz6M7Drf81r30/rGu7P+l+RjMv6X5CrLjINS83X2x+sayjVeii/I0m6j0UX5C4nGB/Fb99P6xz7Ot/S/I5ONX+llz0RnkOskIUFBCymqTUVoFUrvx+Ij2ew5VPRFGaxhta9OP1PPbRpuFbVYys/T6GbaJy9r2cZkJstMw48+txcwX2klYJw21u1vKFfWMXBAEdNWbYn0tK/ZWpfYWFsvtzLRUg1BIpXEGg6gcQQJ+S0nt5KEpcslK1gUUsPtovHfdvGnn5ZQBWrTlbbmZ5qamrM1jbFSzLB9pLaVYUWo3iVKqAdlSBswgC0TOkVsuIUhyxEKQoFKkqmWiFJIoQQcwRAEj2P2JMykgWppGrOucU23eC7jagmibySR4r56wBeIAIAIAIAazNmtOeNtCuJSK+ecbRnKPBmrjF8UIpsVkYBAA3An5VjZ1ZvmY7KHQVRZjQ/hp6ivzjVzk+ZlQiuQ6SkDIUjU2PYAIA5WqgrAFPfm0hawpQBKiaEiuJJyj57eOormo5xazJ8uXIu6STpxx0O0uA5GOCqRZvhnEwoUrux2ZjEHHjGHWlSqRnTfrJmN1STT4Fdd7b5VlSmphh/WoN1WqDakHiCpaSAc6Uw4x9Et6va04z6opakNyTiV3SHt8UUlMlLXCf4jxCqcm04V5qPKOxoddkr63UuzD6yt15xSlKUaknAeWGWyPH/8gnm4inwRa2axSz1NFW4AKkgDeYqN9EjAvINa04YJ30z5D8z8YubTY9at61T1V8fLl7/Ii1bqMNI6sszaAkADIAAdI9XTpxpwUI8EkvIrZNyeWdRuYPCK5wAn6Mj1E+6IGcs89FR6ifdEMDeYeio9RPuiGBvMPRUeon3RDA3mHoqPUT7ohgbzD0VHqJ90QwN59Q9FR6ifdEMDeYqlIGAFBwgYPYAIAIAIAIAIAIAIAIAIAIAIAIAIAIAIA5WmopAELadkBfiSFDiAfnGsoqSxJZMptcCvu6OEGrZUg/ZOHkcIg19l2tZaxx4HeF1Ujzz4iKrBmF91Tvc20TRVPOnWK+n/AMfpQnvZ08CQ7540Wo9lNA5XMyzRUcSpaErUTxWoExfQhGEVGPBECUnJ5YpN6Js0oGGqf4aP0jYwQo0SLR/7a60NqAmia7wBlFZfbMhdS3m8MlULp01utZJCQ0ecKgp5V8jIUokcabTGLLZNG2e9xfyFa6lUWFoi2SMldzi0Io/gAgAgAgAgAgAgAgAgAgAgAgAgAgAgAgAgAgAgAgAgAgAgAgAgAgAgAgAgDwpgACRAHsAEAclI3QB6BAHsAEAEAf/Z"/>
          <p:cNvSpPr>
            <a:spLocks noChangeAspect="1" noChangeArrowheads="1"/>
          </p:cNvSpPr>
          <p:nvPr/>
        </p:nvSpPr>
        <p:spPr bwMode="auto">
          <a:xfrm>
            <a:off x="155575" y="-1881188"/>
            <a:ext cx="620077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ransition xmlns:p14="http://schemas.microsoft.com/office/powerpoint/2010/main">
    <p:wheel spokes="8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97152"/>
            <a:ext cx="5221208" cy="1051560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/>
              <a:t>¿QUÉ ES EL SOFTWARE?</a:t>
            </a:r>
            <a:endParaRPr lang="es-MX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890536"/>
          </a:xfrm>
        </p:spPr>
        <p:txBody>
          <a:bodyPr>
            <a:normAutofit/>
          </a:bodyPr>
          <a:lstStyle/>
          <a:p>
            <a:pPr algn="ctr"/>
            <a:r>
              <a:rPr lang="es-MX" sz="2400" dirty="0" smtClean="0">
                <a:latin typeface="Century Gothic" pitchFamily="34" charset="0"/>
              </a:rPr>
              <a:t>Es el soporte lógico e inmaterial que permite que la computadora pueda desempeñar tareas inteligentes, dirigiendo a los componentes físicos o hardware con      </a:t>
            </a:r>
          </a:p>
        </p:txBody>
      </p:sp>
      <p:pic>
        <p:nvPicPr>
          <p:cNvPr id="1026" name="Picture 2" descr="http://poweredwebdev.com/wp-content/uploads/2014/03/Web-Design-Software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960" y="2314018"/>
            <a:ext cx="4793357" cy="4175187"/>
          </a:xfrm>
          <a:prstGeom prst="rect">
            <a:avLst/>
          </a:prstGeom>
          <a:noFill/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2276872"/>
            <a:ext cx="3744416" cy="1890536"/>
          </a:xfrm>
          <a:prstGeom prst="rect">
            <a:avLst/>
          </a:prstGeom>
        </p:spPr>
        <p:txBody>
          <a:bodyPr vert="horz" lIns="182880" tIns="91440" anchor="t">
            <a:normAutofit/>
          </a:bodyPr>
          <a:lstStyle/>
          <a:p>
            <a:pPr marL="265176" indent="-265176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s-MX" sz="2800" dirty="0" smtClean="0">
                <a:latin typeface="Century Gothic" pitchFamily="34" charset="0"/>
              </a:rPr>
              <a:t>   instrucciones y datos a través de diferentes tipos de programas</a:t>
            </a:r>
            <a:r>
              <a:rPr lang="es-MX" sz="1600" dirty="0" smtClean="0">
                <a:latin typeface="Century Gothic" pitchFamily="34" charset="0"/>
              </a:rPr>
              <a:t>.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4725144"/>
            <a:ext cx="5626968" cy="1051560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>CLASIFICACIÓN DEL SOFTWARE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483768" y="188640"/>
          <a:ext cx="6096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476672"/>
            <a:ext cx="273630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Según su función se clasifican en:</a:t>
            </a:r>
            <a:endParaRPr lang="es-MX" sz="2000" b="1" dirty="0"/>
          </a:p>
        </p:txBody>
      </p:sp>
      <p:pic>
        <p:nvPicPr>
          <p:cNvPr id="1026" name="Picture 2" descr="http://www.causasolidaria.com/wordpress/wp-content/uploads/edd/2014/03/software.jpg?d0e3e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08920"/>
            <a:ext cx="3168352" cy="2534682"/>
          </a:xfrm>
          <a:prstGeom prst="rect">
            <a:avLst/>
          </a:prstGeom>
          <a:noFill/>
        </p:spPr>
      </p:pic>
      <p:sp>
        <p:nvSpPr>
          <p:cNvPr id="7" name="6 Elipse">
            <a:hlinkClick r:id="rId8" action="ppaction://hlinksldjump"/>
          </p:cNvPr>
          <p:cNvSpPr/>
          <p:nvPr/>
        </p:nvSpPr>
        <p:spPr>
          <a:xfrm>
            <a:off x="251520" y="5877272"/>
            <a:ext cx="3096344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Century Gothic" pitchFamily="34" charset="0"/>
              </a:rPr>
              <a:t>Ejemplos</a:t>
            </a:r>
            <a:endParaRPr lang="es-MX" sz="2800" b="1" dirty="0">
              <a:latin typeface="Century Gothic" pitchFamily="34" charset="0"/>
            </a:endParaRPr>
          </a:p>
        </p:txBody>
      </p:sp>
      <p:sp>
        <p:nvSpPr>
          <p:cNvPr id="8" name="7 Elipse">
            <a:hlinkClick r:id="rId9" action="ppaction://hlinksldjump"/>
          </p:cNvPr>
          <p:cNvSpPr/>
          <p:nvPr/>
        </p:nvSpPr>
        <p:spPr>
          <a:xfrm>
            <a:off x="3059832" y="5877272"/>
            <a:ext cx="3096344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Century Gothic" pitchFamily="34" charset="0"/>
              </a:rPr>
              <a:t>Videos</a:t>
            </a:r>
            <a:endParaRPr lang="es-MX" sz="2800" b="1" dirty="0">
              <a:latin typeface="Century Gothic" pitchFamily="34" charset="0"/>
            </a:endParaRPr>
          </a:p>
        </p:txBody>
      </p:sp>
      <p:sp>
        <p:nvSpPr>
          <p:cNvPr id="9" name="8 Elipse">
            <a:hlinkClick r:id="rId10" action="ppaction://hlinksldjump"/>
          </p:cNvPr>
          <p:cNvSpPr/>
          <p:nvPr/>
        </p:nvSpPr>
        <p:spPr>
          <a:xfrm>
            <a:off x="5868144" y="5877272"/>
            <a:ext cx="3096344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Century Gothic" pitchFamily="34" charset="0"/>
              </a:rPr>
              <a:t>Referencias</a:t>
            </a:r>
            <a:endParaRPr lang="es-MX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SOFTWARE DE SISTEMA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dirty="0" smtClean="0">
                <a:latin typeface="Century Gothic" pitchFamily="34" charset="0"/>
              </a:rPr>
              <a:t>Se llama </a:t>
            </a:r>
            <a:r>
              <a:rPr lang="es-MX" sz="2000" i="1" dirty="0" smtClean="0">
                <a:latin typeface="Century Gothic" pitchFamily="34" charset="0"/>
              </a:rPr>
              <a:t>Software de Sistema</a:t>
            </a:r>
            <a:r>
              <a:rPr lang="es-MX" sz="2000" dirty="0" smtClean="0">
                <a:latin typeface="Century Gothic" pitchFamily="34" charset="0"/>
              </a:rPr>
              <a:t> o </a:t>
            </a:r>
            <a:r>
              <a:rPr lang="es-MX" sz="2000" i="1" dirty="0" smtClean="0">
                <a:latin typeface="Century Gothic" pitchFamily="34" charset="0"/>
              </a:rPr>
              <a:t>Software de Base</a:t>
            </a:r>
            <a:r>
              <a:rPr lang="es-MX" sz="2000" dirty="0" smtClean="0">
                <a:latin typeface="Century Gothic" pitchFamily="34" charset="0"/>
              </a:rPr>
              <a:t> al conjunto de programas que sirven para interactuar con el sistema, confiriendo control sobre el hardware, además de dar soporte a otros programas.</a:t>
            </a:r>
            <a:endParaRPr lang="es-MX" sz="2000" dirty="0">
              <a:latin typeface="Century Gothic" pitchFamily="34" charset="0"/>
            </a:endParaRPr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7452320" y="6021288"/>
            <a:ext cx="1296144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ATRÁS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ticbell.com/wp-content/uploads/2014/04/video-educativo-software-lib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068960"/>
            <a:ext cx="3579427" cy="2304256"/>
          </a:xfrm>
          <a:prstGeom prst="rect">
            <a:avLst/>
          </a:prstGeom>
          <a:noFill/>
        </p:spPr>
      </p:pic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3995936" y="2780928"/>
            <a:ext cx="2016224" cy="40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 clasifica en:</a:t>
            </a:r>
            <a:endParaRPr lang="es-MX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55320" y="682752"/>
            <a:ext cx="4492744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4067944" y="3284984"/>
            <a:ext cx="2088232" cy="792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Sistema Operativo</a:t>
            </a:r>
            <a:endParaRPr lang="es-MX" b="1" dirty="0"/>
          </a:p>
        </p:txBody>
      </p:sp>
      <p:sp>
        <p:nvSpPr>
          <p:cNvPr id="9" name="8 Elipse"/>
          <p:cNvSpPr/>
          <p:nvPr/>
        </p:nvSpPr>
        <p:spPr>
          <a:xfrm>
            <a:off x="6228184" y="3284984"/>
            <a:ext cx="2376264" cy="792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Programas Utilitarios</a:t>
            </a:r>
            <a:endParaRPr lang="es-MX" b="1" dirty="0"/>
          </a:p>
        </p:txBody>
      </p:sp>
      <p:sp>
        <p:nvSpPr>
          <p:cNvPr id="10" name="9 Elipse"/>
          <p:cNvSpPr/>
          <p:nvPr/>
        </p:nvSpPr>
        <p:spPr>
          <a:xfrm>
            <a:off x="4211960" y="4221088"/>
            <a:ext cx="2503512" cy="9913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Controladores de Dispositivos</a:t>
            </a:r>
            <a:endParaRPr lang="es-MX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SOFTWARE DE APLICACIÓN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dirty="0" smtClean="0">
                <a:latin typeface="Century Gothic" pitchFamily="34" charset="0"/>
              </a:rPr>
              <a:t>Son los programas que nos permiten realizar tareas especificas en nuestro sistema. A diferencia del software de sistema, el software de aplicación esta enfocada en un área especifica para su utilización, la más común es la ofimática: Procesador de textos, hoja de cálculo, creación de presentaciones, etc. </a:t>
            </a:r>
            <a:endParaRPr lang="es-MX" sz="2400" dirty="0">
              <a:latin typeface="Century Gothic" pitchFamily="34" charset="0"/>
            </a:endParaRPr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7380312" y="6093296"/>
            <a:ext cx="1512168" cy="7647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ATRÁS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4.bp.blogspot.com/-hZ4qOtJtxjI/T4_41tj0KWI/AAAAAAAAC94/2VulvG_n7dA/s1600/microsoftoffice20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971"/>
          <a:stretch>
            <a:fillRect/>
          </a:stretch>
        </p:blipFill>
        <p:spPr bwMode="auto">
          <a:xfrm>
            <a:off x="3995935" y="4149080"/>
            <a:ext cx="4402667" cy="1080120"/>
          </a:xfrm>
          <a:prstGeom prst="rect">
            <a:avLst/>
          </a:prstGeom>
          <a:noFill/>
        </p:spPr>
      </p:pic>
      <p:pic>
        <p:nvPicPr>
          <p:cNvPr id="20484" name="Picture 4" descr="http://4.bp.blogspot.com/-hZ4qOtJtxjI/T4_41tj0KWI/AAAAAAAAC94/2VulvG_n7dA/s1600/microsoftoffice20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029" r="25491"/>
          <a:stretch>
            <a:fillRect/>
          </a:stretch>
        </p:blipFill>
        <p:spPr bwMode="auto">
          <a:xfrm>
            <a:off x="827584" y="4221088"/>
            <a:ext cx="3240360" cy="1023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983480"/>
            <a:ext cx="8363272" cy="105156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SOFTWARE DE PROGRAMACIÓN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dirty="0" smtClean="0"/>
              <a:t>Es el conjunto de herramientas que permiten al desarrollador informático escribir programas usando diferentes alternativas y lenguajes de programación. Normalmente cuenta una avanzada interfaz gráfica de usuario</a:t>
            </a:r>
            <a:endParaRPr lang="es-MX" sz="2400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7740352" y="6165304"/>
            <a:ext cx="1386526" cy="6926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ATRÁS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 descr="http://www.neoteck.com.mx/imagenes/lenguajes_im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74" t="4043" r="1887" b="7008"/>
          <a:stretch>
            <a:fillRect/>
          </a:stretch>
        </p:blipFill>
        <p:spPr bwMode="auto">
          <a:xfrm>
            <a:off x="2411760" y="3140968"/>
            <a:ext cx="4418673" cy="194421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4" cy="518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87"/>
                <a:gridCol w="376078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SOFTWARE DE SISTEMA</a:t>
                      </a:r>
                      <a:endParaRPr lang="es-MX" sz="2800" dirty="0"/>
                    </a:p>
                  </a:txBody>
                  <a:tcPr marL="84043" marR="84043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Century Gothic" pitchFamily="34" charset="0"/>
                        </a:rPr>
                        <a:t>SISTEMA</a:t>
                      </a:r>
                      <a:r>
                        <a:rPr lang="es-ES" b="1" baseline="0" dirty="0" smtClean="0">
                          <a:latin typeface="Century Gothic" pitchFamily="34" charset="0"/>
                        </a:rPr>
                        <a:t> OPERATIVO</a:t>
                      </a:r>
                      <a:endParaRPr lang="es-MX" b="1" dirty="0">
                        <a:latin typeface="Century Gothic" pitchFamily="34" charset="0"/>
                      </a:endParaRPr>
                    </a:p>
                  </a:txBody>
                  <a:tcPr marL="84043" marR="84043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Permite al usuario comunicarse con la computadora por medio de interfaces que se basan en comandos, interfaces que utilizan menús, e interfaces gráficas de usuario.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 marL="84043" marR="8404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Century Gothic" pitchFamily="34" charset="0"/>
                        </a:rPr>
                        <a:t>CONTROLADOR DE DISPOSITIVOS</a:t>
                      </a:r>
                      <a:endParaRPr lang="es-MX" b="1" dirty="0">
                        <a:latin typeface="Century Gothic" pitchFamily="34" charset="0"/>
                      </a:endParaRPr>
                    </a:p>
                  </a:txBody>
                  <a:tcPr marL="84043" marR="84043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Permite al usuario comunicarse con la computadora por medio de interfaces que se basan en comandos, interfaces que utilizan menús, e interfaces gráficas de usuario.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 marL="84043" marR="8404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Century Gothic" pitchFamily="34" charset="0"/>
                        </a:rPr>
                        <a:t>PROGRAMAS UTILITARIOS</a:t>
                      </a:r>
                      <a:endParaRPr lang="es-MX" b="1" dirty="0">
                        <a:latin typeface="Century Gothic" pitchFamily="34" charset="0"/>
                      </a:endParaRPr>
                    </a:p>
                  </a:txBody>
                  <a:tcPr marL="84043" marR="84043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realizan diversas funciones para resolver problemas específicos, además de realizar tareas en general y de mantenimiento.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 marL="84043" marR="84043"/>
                </a:tc>
              </a:tr>
            </a:tbl>
          </a:graphicData>
        </a:graphic>
      </p:graphicFrame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7812360" y="6281936"/>
            <a:ext cx="132880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ATRÁS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941168"/>
            <a:ext cx="6120680" cy="1051560"/>
          </a:xfrm>
        </p:spPr>
        <p:txBody>
          <a:bodyPr>
            <a:noAutofit/>
          </a:bodyPr>
          <a:lstStyle/>
          <a:p>
            <a:pPr algn="ctr"/>
            <a:r>
              <a:rPr lang="es-ES" sz="8000" dirty="0" smtClean="0"/>
              <a:t>EJEMPLOS</a:t>
            </a:r>
            <a:endParaRPr lang="es-MX" sz="8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889347"/>
              </p:ext>
            </p:extLst>
          </p:nvPr>
        </p:nvGraphicFramePr>
        <p:xfrm>
          <a:off x="827584" y="332656"/>
          <a:ext cx="751631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439"/>
                <a:gridCol w="2505439"/>
                <a:gridCol w="2505439"/>
              </a:tblGrid>
              <a:tr h="325516">
                <a:tc gridSpan="3"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EJEMPLOS DE LOS</a:t>
                      </a:r>
                      <a:r>
                        <a:rPr lang="es-E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DISTINTOS TIPOS DE SOFTWARE</a:t>
                      </a:r>
                      <a:endParaRPr lang="es-MX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4043" marR="84043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23905">
                <a:tc>
                  <a:txBody>
                    <a:bodyPr/>
                    <a:lstStyle/>
                    <a:p>
                      <a:pPr algn="ctr"/>
                      <a:r>
                        <a:rPr lang="es-ES" sz="2000" b="1" i="0" dirty="0" smtClean="0">
                          <a:latin typeface="Century Gothic" pitchFamily="34" charset="0"/>
                        </a:rPr>
                        <a:t>DE</a:t>
                      </a:r>
                      <a:r>
                        <a:rPr lang="es-ES" sz="2000" b="1" i="0" baseline="0" dirty="0" smtClean="0">
                          <a:latin typeface="Century Gothic" pitchFamily="34" charset="0"/>
                        </a:rPr>
                        <a:t> SISTEMA</a:t>
                      </a:r>
                      <a:endParaRPr lang="es-MX" sz="2000" b="1" i="0" dirty="0">
                        <a:latin typeface="Century Gothic" pitchFamily="34" charset="0"/>
                      </a:endParaRPr>
                    </a:p>
                  </a:txBody>
                  <a:tcPr marL="84043" marR="840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0" dirty="0" smtClean="0">
                          <a:latin typeface="Century Gothic" pitchFamily="34" charset="0"/>
                        </a:rPr>
                        <a:t>DE APLICACIÓN</a:t>
                      </a:r>
                      <a:endParaRPr lang="es-MX" sz="2000" b="1" i="0" dirty="0">
                        <a:latin typeface="Century Gothic" pitchFamily="34" charset="0"/>
                      </a:endParaRPr>
                    </a:p>
                  </a:txBody>
                  <a:tcPr marL="84043" marR="840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i="0" dirty="0" smtClean="0">
                          <a:latin typeface="Century Gothic" pitchFamily="34" charset="0"/>
                        </a:rPr>
                        <a:t>DE PROGRAMACIÓN</a:t>
                      </a:r>
                      <a:endParaRPr lang="es-MX" sz="2000" b="1" i="0" dirty="0">
                        <a:latin typeface="Century Gothic" pitchFamily="34" charset="0"/>
                      </a:endParaRPr>
                    </a:p>
                  </a:txBody>
                  <a:tcPr marL="84043" marR="84043"/>
                </a:tc>
              </a:tr>
              <a:tr h="3011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Windows, Linux, Mac OS X</a:t>
                      </a:r>
                    </a:p>
                    <a:p>
                      <a:pPr algn="ctr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dirty="0">
                        <a:latin typeface="Century Gothic" pitchFamily="34" charset="0"/>
                      </a:endParaRPr>
                    </a:p>
                  </a:txBody>
                  <a:tcPr marL="84043" marR="840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Bloc de Notas, Photoshop,</a:t>
                      </a:r>
                      <a:r>
                        <a:rPr lang="es-MX" baseline="0" dirty="0" smtClean="0"/>
                        <a:t> MS Excel, MySOL, MSN Messenger, paquetes como Office, etc.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 marL="84043" marR="840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Microsoft Visual Studio .NET, Eclipse, Netbeans, WebDevStudio, Dev C++, Blocks, Lazarus, KDevelop, Xcode.</a:t>
                      </a:r>
                      <a:endParaRPr lang="es-MX" dirty="0">
                        <a:latin typeface="Century Gothic" pitchFamily="34" charset="0"/>
                      </a:endParaRPr>
                    </a:p>
                  </a:txBody>
                  <a:tcPr marL="84043" marR="84043"/>
                </a:tc>
              </a:tr>
            </a:tbl>
          </a:graphicData>
        </a:graphic>
      </p:graphicFrame>
      <p:pic>
        <p:nvPicPr>
          <p:cNvPr id="22530" name="Picture 2" descr="http://i.imgur.com/vuYPV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7616" y="4149080"/>
            <a:ext cx="3456384" cy="2304256"/>
          </a:xfrm>
          <a:prstGeom prst="rect">
            <a:avLst/>
          </a:prstGeom>
          <a:noFill/>
        </p:spPr>
      </p:pic>
      <p:pic>
        <p:nvPicPr>
          <p:cNvPr id="6" name="Picture 4" descr="http://2.bp.blogspot.com/-SaSfnQIsgGI/UbhJcgkbCiI/AAAAAAAAAC0/gNRUf-45OyY/s1600/softwa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573016"/>
            <a:ext cx="2232248" cy="1386119"/>
          </a:xfrm>
          <a:prstGeom prst="rect">
            <a:avLst/>
          </a:prstGeom>
          <a:noFill/>
        </p:spPr>
      </p:pic>
      <p:pic>
        <p:nvPicPr>
          <p:cNvPr id="7" name="Picture 2" descr="http://www.tecnologiadetuatu.elcorteingles.es/wp-content/uploads/2011/01/Microsoft-Office-Profesional-2010-64-Bits-Full-Taring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89040"/>
            <a:ext cx="1946376" cy="1224136"/>
          </a:xfrm>
          <a:prstGeom prst="roundRect">
            <a:avLst/>
          </a:prstGeom>
          <a:noFill/>
        </p:spPr>
      </p:pic>
      <p:sp>
        <p:nvSpPr>
          <p:cNvPr id="8" name="7 Flecha izquierda">
            <a:hlinkClick r:id="rId5" action="ppaction://hlinksldjump"/>
          </p:cNvPr>
          <p:cNvSpPr/>
          <p:nvPr/>
        </p:nvSpPr>
        <p:spPr>
          <a:xfrm>
            <a:off x="251520" y="6237312"/>
            <a:ext cx="1728192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ATRÁS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157</TotalTime>
  <Words>544</Words>
  <Application>Microsoft Macintosh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CLASIFICACIÓN DEL SOFTWARE</vt:lpstr>
      <vt:lpstr>¿QUÉ TIPOS DE SOFTWARE CONOCES?</vt:lpstr>
      <vt:lpstr>¿QUÉ ES EL SOFTWARE?</vt:lpstr>
      <vt:lpstr>CLASIFICACIÓN DEL SOFTWARE</vt:lpstr>
      <vt:lpstr>SOFTWARE DE SISTEMA</vt:lpstr>
      <vt:lpstr>SOFTWARE DE APLICACIÓN</vt:lpstr>
      <vt:lpstr>SOFTWARE DE PROGRAMACIÓN</vt:lpstr>
      <vt:lpstr>PowerPoint Presentation</vt:lpstr>
      <vt:lpstr>EJEMPLOS</vt:lpstr>
      <vt:lpstr>ALGUNOS VIDEOS...</vt:lpstr>
      <vt:lpstr>REFERENCIAS</vt:lpstr>
    </vt:vector>
  </TitlesOfParts>
  <Company>Windows XP Titan Ultimate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CLASIFICACIÓN DEL SOFTWARE</dc:title>
  <dc:creator>Fernanda Mora</dc:creator>
  <cp:lastModifiedBy>jq quiroga</cp:lastModifiedBy>
  <cp:revision>21</cp:revision>
  <dcterms:created xsi:type="dcterms:W3CDTF">2014-10-29T21:31:58Z</dcterms:created>
  <dcterms:modified xsi:type="dcterms:W3CDTF">2017-09-16T18:51:56Z</dcterms:modified>
</cp:coreProperties>
</file>