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78B1-3553-4D37-8657-3B86ABB2EF04}" type="datetimeFigureOut">
              <a:rPr lang="es-ES" smtClean="0"/>
              <a:t>15/10/2013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80F503-1C5F-43AA-834E-40FBBEF8B84F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78B1-3553-4D37-8657-3B86ABB2EF04}" type="datetimeFigureOut">
              <a:rPr lang="es-ES" smtClean="0"/>
              <a:t>15/10/2013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F503-1C5F-43AA-834E-40FBBEF8B8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78B1-3553-4D37-8657-3B86ABB2EF04}" type="datetimeFigureOut">
              <a:rPr lang="es-ES" smtClean="0"/>
              <a:t>15/10/2013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F503-1C5F-43AA-834E-40FBBEF8B8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2978B1-3553-4D37-8657-3B86ABB2EF04}" type="datetimeFigureOut">
              <a:rPr lang="es-ES" smtClean="0"/>
              <a:t>15/10/2013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F80F503-1C5F-43AA-834E-40FBBEF8B84F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78B1-3553-4D37-8657-3B86ABB2EF04}" type="datetimeFigureOut">
              <a:rPr lang="es-ES" smtClean="0"/>
              <a:t>15/10/2013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F503-1C5F-43AA-834E-40FBBEF8B84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78B1-3553-4D37-8657-3B86ABB2EF04}" type="datetimeFigureOut">
              <a:rPr lang="es-ES" smtClean="0"/>
              <a:t>15/10/2013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F503-1C5F-43AA-834E-40FBBEF8B84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F503-1C5F-43AA-834E-40FBBEF8B84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78B1-3553-4D37-8657-3B86ABB2EF04}" type="datetimeFigureOut">
              <a:rPr lang="es-ES" smtClean="0"/>
              <a:t>15/10/2013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78B1-3553-4D37-8657-3B86ABB2EF04}" type="datetimeFigureOut">
              <a:rPr lang="es-ES" smtClean="0"/>
              <a:t>15/10/2013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F503-1C5F-43AA-834E-40FBBEF8B84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78B1-3553-4D37-8657-3B86ABB2EF04}" type="datetimeFigureOut">
              <a:rPr lang="es-ES" smtClean="0"/>
              <a:t>15/10/2013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F503-1C5F-43AA-834E-40FBBEF8B8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2978B1-3553-4D37-8657-3B86ABB2EF04}" type="datetimeFigureOut">
              <a:rPr lang="es-ES" smtClean="0"/>
              <a:t>15/10/2013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F80F503-1C5F-43AA-834E-40FBBEF8B84F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78B1-3553-4D37-8657-3B86ABB2EF04}" type="datetimeFigureOut">
              <a:rPr lang="es-ES" smtClean="0"/>
              <a:t>15/10/2013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80F503-1C5F-43AA-834E-40FBBEF8B84F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2978B1-3553-4D37-8657-3B86ABB2EF04}" type="datetimeFigureOut">
              <a:rPr lang="es-ES" smtClean="0"/>
              <a:t>15/10/2013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F80F503-1C5F-43AA-834E-40FBBEF8B84F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L.I. Christian López Huesca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305800" cy="1066800"/>
          </a:xfrm>
        </p:spPr>
        <p:txBody>
          <a:bodyPr/>
          <a:lstStyle/>
          <a:p>
            <a:r>
              <a:rPr lang="es-ES" dirty="0" smtClean="0"/>
              <a:t>Práctica_1: Ficha de Diseño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Aplicar Tema el que les guste mas.</a:t>
            </a:r>
          </a:p>
          <a:p>
            <a:r>
              <a:rPr lang="es-ES" dirty="0" smtClean="0"/>
              <a:t>Esta Diapositiva en Horizontal</a:t>
            </a:r>
          </a:p>
          <a:p>
            <a:r>
              <a:rPr lang="es-ES" dirty="0" smtClean="0"/>
              <a:t>Fuente: Franklin </a:t>
            </a:r>
            <a:r>
              <a:rPr lang="es-ES" dirty="0" err="1" smtClean="0"/>
              <a:t>Gothic</a:t>
            </a:r>
            <a:r>
              <a:rPr lang="es-ES" dirty="0" smtClean="0"/>
              <a:t>.</a:t>
            </a:r>
          </a:p>
          <a:p>
            <a:r>
              <a:rPr lang="es-ES" dirty="0" smtClean="0"/>
              <a:t>Color: Mirador.</a:t>
            </a:r>
          </a:p>
          <a:p>
            <a:r>
              <a:rPr lang="es-ES" dirty="0" smtClean="0"/>
              <a:t>Efecto: Papel.</a:t>
            </a:r>
          </a:p>
          <a:p>
            <a:r>
              <a:rPr lang="es-ES" dirty="0" smtClean="0"/>
              <a:t>Tamaño de Diapositiva: Carta</a:t>
            </a:r>
          </a:p>
          <a:p>
            <a:r>
              <a:rPr lang="es-ES" dirty="0" smtClean="0"/>
              <a:t>Tema de Investigación: Libre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Presentación de Práctica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</TotalTime>
  <Words>48</Words>
  <Application>Microsoft Office PowerPoint</Application>
  <PresentationFormat>Carta (216 x 279 mm)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Papel</vt:lpstr>
      <vt:lpstr>Práctica_1: Ficha de Diseño</vt:lpstr>
      <vt:lpstr>Presentación de Práctica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Práctica_1: Ficha de Diseño</dc:title>
  <dc:creator>Jimmy</dc:creator>
  <cp:lastModifiedBy>Jimmy</cp:lastModifiedBy>
  <cp:revision>3</cp:revision>
  <dcterms:created xsi:type="dcterms:W3CDTF">2013-10-16T02:04:09Z</dcterms:created>
  <dcterms:modified xsi:type="dcterms:W3CDTF">2013-10-16T02:24:27Z</dcterms:modified>
</cp:coreProperties>
</file>